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9" r:id="rId2"/>
    <p:sldId id="270" r:id="rId3"/>
    <p:sldId id="258" r:id="rId4"/>
    <p:sldId id="260" r:id="rId5"/>
    <p:sldId id="261" r:id="rId6"/>
    <p:sldId id="262" r:id="rId7"/>
    <p:sldId id="264" r:id="rId8"/>
    <p:sldId id="312" r:id="rId9"/>
    <p:sldId id="265" r:id="rId10"/>
    <p:sldId id="267" r:id="rId11"/>
    <p:sldId id="279" r:id="rId12"/>
    <p:sldId id="263" r:id="rId13"/>
    <p:sldId id="313" r:id="rId14"/>
    <p:sldId id="266" r:id="rId15"/>
    <p:sldId id="280" r:id="rId16"/>
    <p:sldId id="271" r:id="rId17"/>
  </p:sldIdLst>
  <p:sldSz cx="9144000" cy="5143500" type="screen16x9"/>
  <p:notesSz cx="6858000" cy="9144000"/>
  <p:embeddedFontLst>
    <p:embeddedFont>
      <p:font typeface="Anaheim" panose="020B0604020202020204" charset="0"/>
      <p:regular r:id="rId19"/>
    </p:embeddedFont>
    <p:embeddedFont>
      <p:font typeface="Bebas Neue" panose="020B0606020202050201" pitchFamily="34" charset="0"/>
      <p:regular r:id="rId20"/>
    </p:embeddedFont>
    <p:embeddedFont>
      <p:font typeface="Garamond" panose="02020404030301010803" pitchFamily="18" charset="0"/>
      <p:regular r:id="rId21"/>
      <p:bold r:id="rId22"/>
      <p:italic r:id="rId23"/>
    </p:embeddedFont>
    <p:embeddedFont>
      <p:font typeface="Georgia" panose="02040502050405020303" pitchFamily="18" charset="0"/>
      <p:regular r:id="rId24"/>
      <p:bold r:id="rId25"/>
      <p:italic r:id="rId26"/>
      <p:boldItalic r:id="rId27"/>
    </p:embeddedFont>
    <p:embeddedFont>
      <p:font typeface="Nunito Light" pitchFamily="2" charset="0"/>
      <p:regular r:id="rId28"/>
      <p:italic r:id="rId29"/>
    </p:embeddedFont>
    <p:embeddedFont>
      <p:font typeface="Perpetua Titling MT" panose="02020502060505020804" pitchFamily="18" charset="0"/>
      <p:regular r:id="rId30"/>
      <p:bold r:id="rId31"/>
    </p:embeddedFont>
    <p:embeddedFont>
      <p:font typeface="Readex Pro" panose="020B0604020202020204" charset="-78"/>
      <p:regular r:id="rId32"/>
      <p:bold r:id="rId33"/>
    </p:embeddedFont>
    <p:embeddedFont>
      <p:font typeface="Sitka Display" pitchFamily="2" charset="0"/>
      <p:regular r:id="rId34"/>
      <p:bold r:id="rId35"/>
      <p:italic r:id="rId36"/>
      <p:boldItalic r:id="rId37"/>
    </p:embeddedFont>
    <p:embeddedFont>
      <p:font typeface="Sitka Heading" pitchFamily="2" charset="0"/>
      <p:regular r:id="rId38"/>
      <p:bold r:id="rId39"/>
      <p:italic r:id="rId40"/>
      <p:boldItalic r:id="rId41"/>
    </p:embeddedFont>
    <p:embeddedFont>
      <p:font typeface="Source Sans Pro" panose="020B05030304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DF49C2-AD2D-4DAC-9064-FC2204274D02}">
  <a:tblStyle styleId="{67DF49C2-AD2D-4DAC-9064-FC2204274D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B7A325C-F004-43A1-A8C1-F79663DE226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CD91539-972B-4050-A21D-6281AA596D02}"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presProps" Target="presProps.xml"/><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e0e0b686c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e0e0b686c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e0e0b686c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e0e0b686c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37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2b62dfb214_0_17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2b62dfb214_0_17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36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2b1eb31ac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2b1eb31ac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213750" y="2316400"/>
            <a:ext cx="5217000" cy="1305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213750" y="1185700"/>
            <a:ext cx="1354200" cy="11307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3213750" y="3621475"/>
            <a:ext cx="5217000" cy="4341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a:spLocks noGrp="1"/>
          </p:cNvSpPr>
          <p:nvPr>
            <p:ph type="pic" idx="3"/>
          </p:nvPr>
        </p:nvSpPr>
        <p:spPr>
          <a:xfrm>
            <a:off x="713225" y="539400"/>
            <a:ext cx="2500500" cy="3516000"/>
          </a:xfrm>
          <a:prstGeom prst="rect">
            <a:avLst/>
          </a:prstGeom>
          <a:noFill/>
          <a:ln>
            <a:noFill/>
          </a:ln>
        </p:spPr>
      </p:sp>
      <p:sp>
        <p:nvSpPr>
          <p:cNvPr id="18" name="Google Shape;18;p3"/>
          <p:cNvSpPr/>
          <p:nvPr/>
        </p:nvSpPr>
        <p:spPr>
          <a:xfrm>
            <a:off x="0" y="0"/>
            <a:ext cx="713100" cy="53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4829100" y="997225"/>
            <a:ext cx="3601800" cy="204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9"/>
          <p:cNvSpPr txBox="1">
            <a:spLocks noGrp="1"/>
          </p:cNvSpPr>
          <p:nvPr>
            <p:ph type="subTitle" idx="1"/>
          </p:nvPr>
        </p:nvSpPr>
        <p:spPr>
          <a:xfrm>
            <a:off x="4829100" y="3045625"/>
            <a:ext cx="3601800" cy="1100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19"/>
          <p:cNvSpPr>
            <a:spLocks noGrp="1"/>
          </p:cNvSpPr>
          <p:nvPr>
            <p:ph type="pic" idx="2"/>
          </p:nvPr>
        </p:nvSpPr>
        <p:spPr>
          <a:xfrm>
            <a:off x="1321500" y="997225"/>
            <a:ext cx="3507600" cy="3149100"/>
          </a:xfrm>
          <a:prstGeom prst="rect">
            <a:avLst/>
          </a:prstGeom>
          <a:noFill/>
          <a:ln>
            <a:noFill/>
          </a:ln>
        </p:spPr>
      </p:sp>
      <p:sp>
        <p:nvSpPr>
          <p:cNvPr id="118" name="Google Shape;118;p19"/>
          <p:cNvSpPr/>
          <p:nvPr/>
        </p:nvSpPr>
        <p:spPr>
          <a:xfrm rot="-5400000" flipH="1">
            <a:off x="-929525" y="929700"/>
            <a:ext cx="2573700" cy="7143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8430775" y="4146300"/>
            <a:ext cx="720000" cy="99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1" name="Google Shape;141;p23"/>
          <p:cNvSpPr txBox="1">
            <a:spLocks noGrp="1"/>
          </p:cNvSpPr>
          <p:nvPr>
            <p:ph type="subTitle" idx="1"/>
          </p:nvPr>
        </p:nvSpPr>
        <p:spPr>
          <a:xfrm>
            <a:off x="5037435" y="275529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subTitle" idx="2"/>
          </p:nvPr>
        </p:nvSpPr>
        <p:spPr>
          <a:xfrm>
            <a:off x="1600963" y="275529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3"/>
          <p:cNvSpPr txBox="1">
            <a:spLocks noGrp="1"/>
          </p:cNvSpPr>
          <p:nvPr>
            <p:ph type="subTitle" idx="3"/>
          </p:nvPr>
        </p:nvSpPr>
        <p:spPr>
          <a:xfrm>
            <a:off x="2225863" y="2206600"/>
            <a:ext cx="18807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3"/>
          <p:cNvSpPr txBox="1">
            <a:spLocks noGrp="1"/>
          </p:cNvSpPr>
          <p:nvPr>
            <p:ph type="subTitle" idx="4"/>
          </p:nvPr>
        </p:nvSpPr>
        <p:spPr>
          <a:xfrm>
            <a:off x="5662338" y="2206600"/>
            <a:ext cx="18807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3"/>
          <p:cNvSpPr/>
          <p:nvPr/>
        </p:nvSpPr>
        <p:spPr>
          <a:xfrm rot="5400000">
            <a:off x="7586250" y="837750"/>
            <a:ext cx="2573700" cy="898200"/>
          </a:xfrm>
          <a:prstGeom prst="rect">
            <a:avLst/>
          </a:prstGeom>
          <a:gradFill>
            <a:gsLst>
              <a:gs pos="0">
                <a:schemeClr val="accen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23"/>
          <p:cNvGrpSpPr/>
          <p:nvPr/>
        </p:nvGrpSpPr>
        <p:grpSpPr>
          <a:xfrm rot="5400000">
            <a:off x="-485050" y="3750475"/>
            <a:ext cx="1327350" cy="1069200"/>
            <a:chOff x="4991600" y="1477450"/>
            <a:chExt cx="1327350" cy="1069200"/>
          </a:xfrm>
        </p:grpSpPr>
        <p:sp>
          <p:nvSpPr>
            <p:cNvPr id="147" name="Google Shape;147;p23"/>
            <p:cNvSpPr/>
            <p:nvPr/>
          </p:nvSpPr>
          <p:spPr>
            <a:xfrm>
              <a:off x="499160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575270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537215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613325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 name="Google Shape;153;p24"/>
          <p:cNvSpPr txBox="1">
            <a:spLocks noGrp="1"/>
          </p:cNvSpPr>
          <p:nvPr>
            <p:ph type="subTitle" idx="1"/>
          </p:nvPr>
        </p:nvSpPr>
        <p:spPr>
          <a:xfrm>
            <a:off x="4873602" y="1896225"/>
            <a:ext cx="3402600" cy="231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4"/>
          <p:cNvSpPr txBox="1">
            <a:spLocks noGrp="1"/>
          </p:cNvSpPr>
          <p:nvPr>
            <p:ph type="subTitle" idx="2"/>
          </p:nvPr>
        </p:nvSpPr>
        <p:spPr>
          <a:xfrm>
            <a:off x="867798" y="1896225"/>
            <a:ext cx="3402600" cy="231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5" name="Google Shape;155;p24"/>
          <p:cNvGrpSpPr/>
          <p:nvPr/>
        </p:nvGrpSpPr>
        <p:grpSpPr>
          <a:xfrm rot="5400000">
            <a:off x="8301700" y="-86075"/>
            <a:ext cx="1327350" cy="1069200"/>
            <a:chOff x="4991600" y="1477450"/>
            <a:chExt cx="1327350" cy="1069200"/>
          </a:xfrm>
        </p:grpSpPr>
        <p:sp>
          <p:nvSpPr>
            <p:cNvPr id="156" name="Google Shape;156;p24"/>
            <p:cNvSpPr/>
            <p:nvPr/>
          </p:nvSpPr>
          <p:spPr>
            <a:xfrm>
              <a:off x="49916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4"/>
            <p:cNvSpPr/>
            <p:nvPr/>
          </p:nvSpPr>
          <p:spPr>
            <a:xfrm>
              <a:off x="57527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53721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61332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4"/>
          <p:cNvSpPr/>
          <p:nvPr/>
        </p:nvSpPr>
        <p:spPr>
          <a:xfrm rot="-5400000">
            <a:off x="-929525" y="3499575"/>
            <a:ext cx="2573700" cy="7143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9"/>
        <p:cNvGrpSpPr/>
        <p:nvPr/>
      </p:nvGrpSpPr>
      <p:grpSpPr>
        <a:xfrm>
          <a:off x="0" y="0"/>
          <a:ext cx="0" cy="0"/>
          <a:chOff x="0" y="0"/>
          <a:chExt cx="0" cy="0"/>
        </a:xfrm>
      </p:grpSpPr>
      <p:sp>
        <p:nvSpPr>
          <p:cNvPr id="170" name="Google Shape;170;p26"/>
          <p:cNvSpPr txBox="1">
            <a:spLocks noGrp="1"/>
          </p:cNvSpPr>
          <p:nvPr>
            <p:ph type="subTitle" idx="1"/>
          </p:nvPr>
        </p:nvSpPr>
        <p:spPr>
          <a:xfrm>
            <a:off x="861431" y="2825250"/>
            <a:ext cx="21753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26"/>
          <p:cNvSpPr txBox="1">
            <a:spLocks noGrp="1"/>
          </p:cNvSpPr>
          <p:nvPr>
            <p:ph type="subTitle" idx="2"/>
          </p:nvPr>
        </p:nvSpPr>
        <p:spPr>
          <a:xfrm>
            <a:off x="3484353" y="2825250"/>
            <a:ext cx="21753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26"/>
          <p:cNvSpPr txBox="1">
            <a:spLocks noGrp="1"/>
          </p:cNvSpPr>
          <p:nvPr>
            <p:ph type="subTitle" idx="3"/>
          </p:nvPr>
        </p:nvSpPr>
        <p:spPr>
          <a:xfrm>
            <a:off x="6107281" y="2825250"/>
            <a:ext cx="2175300" cy="8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26"/>
          <p:cNvSpPr txBox="1">
            <a:spLocks noGrp="1"/>
          </p:cNvSpPr>
          <p:nvPr>
            <p:ph type="subTitle" idx="4"/>
          </p:nvPr>
        </p:nvSpPr>
        <p:spPr>
          <a:xfrm>
            <a:off x="1486331" y="2276550"/>
            <a:ext cx="15504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26"/>
          <p:cNvSpPr txBox="1">
            <a:spLocks noGrp="1"/>
          </p:cNvSpPr>
          <p:nvPr>
            <p:ph type="subTitle" idx="5"/>
          </p:nvPr>
        </p:nvSpPr>
        <p:spPr>
          <a:xfrm>
            <a:off x="4109256" y="2276550"/>
            <a:ext cx="15504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5" name="Google Shape;175;p26"/>
          <p:cNvSpPr txBox="1">
            <a:spLocks noGrp="1"/>
          </p:cNvSpPr>
          <p:nvPr>
            <p:ph type="subTitle" idx="6"/>
          </p:nvPr>
        </p:nvSpPr>
        <p:spPr>
          <a:xfrm>
            <a:off x="6732181" y="2276550"/>
            <a:ext cx="15504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26"/>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6"/>
          <p:cNvSpPr/>
          <p:nvPr/>
        </p:nvSpPr>
        <p:spPr>
          <a:xfrm>
            <a:off x="0" y="0"/>
            <a:ext cx="720000" cy="136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rot="-5400000">
            <a:off x="7501075" y="3499575"/>
            <a:ext cx="2573700" cy="714300"/>
          </a:xfrm>
          <a:prstGeom prst="rect">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27"/>
          <p:cNvSpPr txBox="1">
            <a:spLocks noGrp="1"/>
          </p:cNvSpPr>
          <p:nvPr>
            <p:ph type="subTitle" idx="1"/>
          </p:nvPr>
        </p:nvSpPr>
        <p:spPr>
          <a:xfrm>
            <a:off x="1853355" y="22982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2" name="Google Shape;182;p27"/>
          <p:cNvSpPr txBox="1">
            <a:spLocks noGrp="1"/>
          </p:cNvSpPr>
          <p:nvPr>
            <p:ph type="subTitle" idx="2"/>
          </p:nvPr>
        </p:nvSpPr>
        <p:spPr>
          <a:xfrm>
            <a:off x="5312457" y="22982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7"/>
          <p:cNvSpPr txBox="1">
            <a:spLocks noGrp="1"/>
          </p:cNvSpPr>
          <p:nvPr>
            <p:ph type="subTitle" idx="3"/>
          </p:nvPr>
        </p:nvSpPr>
        <p:spPr>
          <a:xfrm>
            <a:off x="1853355" y="3960350"/>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4" name="Google Shape;184;p27"/>
          <p:cNvSpPr txBox="1">
            <a:spLocks noGrp="1"/>
          </p:cNvSpPr>
          <p:nvPr>
            <p:ph type="subTitle" idx="4"/>
          </p:nvPr>
        </p:nvSpPr>
        <p:spPr>
          <a:xfrm>
            <a:off x="5312457" y="3960350"/>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7"/>
          <p:cNvSpPr txBox="1">
            <a:spLocks noGrp="1"/>
          </p:cNvSpPr>
          <p:nvPr>
            <p:ph type="subTitle" idx="5"/>
          </p:nvPr>
        </p:nvSpPr>
        <p:spPr>
          <a:xfrm>
            <a:off x="2478255" y="1749575"/>
            <a:ext cx="13533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6" name="Google Shape;186;p27"/>
          <p:cNvSpPr txBox="1">
            <a:spLocks noGrp="1"/>
          </p:cNvSpPr>
          <p:nvPr>
            <p:ph type="subTitle" idx="6"/>
          </p:nvPr>
        </p:nvSpPr>
        <p:spPr>
          <a:xfrm>
            <a:off x="2478255" y="3411650"/>
            <a:ext cx="13533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27"/>
          <p:cNvSpPr txBox="1">
            <a:spLocks noGrp="1"/>
          </p:cNvSpPr>
          <p:nvPr>
            <p:ph type="subTitle" idx="7"/>
          </p:nvPr>
        </p:nvSpPr>
        <p:spPr>
          <a:xfrm>
            <a:off x="5937355" y="1749575"/>
            <a:ext cx="13533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27"/>
          <p:cNvSpPr txBox="1">
            <a:spLocks noGrp="1"/>
          </p:cNvSpPr>
          <p:nvPr>
            <p:ph type="subTitle" idx="8"/>
          </p:nvPr>
        </p:nvSpPr>
        <p:spPr>
          <a:xfrm>
            <a:off x="5937355" y="3411650"/>
            <a:ext cx="13533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9" name="Google Shape;189;p27"/>
          <p:cNvGrpSpPr/>
          <p:nvPr/>
        </p:nvGrpSpPr>
        <p:grpSpPr>
          <a:xfrm rot="5400000">
            <a:off x="8281192" y="149451"/>
            <a:ext cx="1368365" cy="1069200"/>
            <a:chOff x="4991600" y="1477450"/>
            <a:chExt cx="1327350" cy="1069200"/>
          </a:xfrm>
        </p:grpSpPr>
        <p:sp>
          <p:nvSpPr>
            <p:cNvPr id="190" name="Google Shape;190;p27"/>
            <p:cNvSpPr/>
            <p:nvPr/>
          </p:nvSpPr>
          <p:spPr>
            <a:xfrm>
              <a:off x="49916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57527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53721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61332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7"/>
          <p:cNvSpPr/>
          <p:nvPr/>
        </p:nvSpPr>
        <p:spPr>
          <a:xfrm rot="-5400000">
            <a:off x="-929525" y="3499575"/>
            <a:ext cx="2573700" cy="7143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5"/>
        <p:cNvGrpSpPr/>
        <p:nvPr/>
      </p:nvGrpSpPr>
      <p:grpSpPr>
        <a:xfrm>
          <a:off x="0" y="0"/>
          <a:ext cx="0" cy="0"/>
          <a:chOff x="0" y="0"/>
          <a:chExt cx="0" cy="0"/>
        </a:xfrm>
      </p:grpSpPr>
      <p:sp>
        <p:nvSpPr>
          <p:cNvPr id="196" name="Google Shape;196;p28"/>
          <p:cNvSpPr txBox="1">
            <a:spLocks noGrp="1"/>
          </p:cNvSpPr>
          <p:nvPr>
            <p:ph type="subTitle" idx="1"/>
          </p:nvPr>
        </p:nvSpPr>
        <p:spPr>
          <a:xfrm>
            <a:off x="1036400" y="221049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8"/>
          <p:cNvSpPr txBox="1">
            <a:spLocks noGrp="1"/>
          </p:cNvSpPr>
          <p:nvPr>
            <p:ph type="subTitle" idx="2"/>
          </p:nvPr>
        </p:nvSpPr>
        <p:spPr>
          <a:xfrm>
            <a:off x="3582448" y="221049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8"/>
          <p:cNvSpPr txBox="1">
            <a:spLocks noGrp="1"/>
          </p:cNvSpPr>
          <p:nvPr>
            <p:ph type="subTitle" idx="3"/>
          </p:nvPr>
        </p:nvSpPr>
        <p:spPr>
          <a:xfrm>
            <a:off x="1036400" y="394754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8"/>
          <p:cNvSpPr txBox="1">
            <a:spLocks noGrp="1"/>
          </p:cNvSpPr>
          <p:nvPr>
            <p:ph type="subTitle" idx="4"/>
          </p:nvPr>
        </p:nvSpPr>
        <p:spPr>
          <a:xfrm>
            <a:off x="3582448" y="394754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8"/>
          <p:cNvSpPr txBox="1">
            <a:spLocks noGrp="1"/>
          </p:cNvSpPr>
          <p:nvPr>
            <p:ph type="subTitle" idx="5"/>
          </p:nvPr>
        </p:nvSpPr>
        <p:spPr>
          <a:xfrm>
            <a:off x="6128497" y="221049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8"/>
          <p:cNvSpPr txBox="1">
            <a:spLocks noGrp="1"/>
          </p:cNvSpPr>
          <p:nvPr>
            <p:ph type="subTitle" idx="6"/>
          </p:nvPr>
        </p:nvSpPr>
        <p:spPr>
          <a:xfrm>
            <a:off x="6128497" y="3947549"/>
            <a:ext cx="19752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8"/>
          <p:cNvSpPr txBox="1">
            <a:spLocks noGrp="1"/>
          </p:cNvSpPr>
          <p:nvPr>
            <p:ph type="subTitle" idx="7"/>
          </p:nvPr>
        </p:nvSpPr>
        <p:spPr>
          <a:xfrm>
            <a:off x="1661300" y="1661800"/>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3" name="Google Shape;203;p28"/>
          <p:cNvSpPr txBox="1">
            <a:spLocks noGrp="1"/>
          </p:cNvSpPr>
          <p:nvPr>
            <p:ph type="subTitle" idx="8"/>
          </p:nvPr>
        </p:nvSpPr>
        <p:spPr>
          <a:xfrm>
            <a:off x="4207350" y="1661800"/>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8"/>
          <p:cNvSpPr txBox="1">
            <a:spLocks noGrp="1"/>
          </p:cNvSpPr>
          <p:nvPr>
            <p:ph type="subTitle" idx="9"/>
          </p:nvPr>
        </p:nvSpPr>
        <p:spPr>
          <a:xfrm>
            <a:off x="6751900" y="1661800"/>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8"/>
          <p:cNvSpPr txBox="1">
            <a:spLocks noGrp="1"/>
          </p:cNvSpPr>
          <p:nvPr>
            <p:ph type="subTitle" idx="13"/>
          </p:nvPr>
        </p:nvSpPr>
        <p:spPr>
          <a:xfrm>
            <a:off x="1661300" y="3398849"/>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28"/>
          <p:cNvSpPr txBox="1">
            <a:spLocks noGrp="1"/>
          </p:cNvSpPr>
          <p:nvPr>
            <p:ph type="subTitle" idx="14"/>
          </p:nvPr>
        </p:nvSpPr>
        <p:spPr>
          <a:xfrm>
            <a:off x="4207350" y="3398849"/>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28"/>
          <p:cNvSpPr txBox="1">
            <a:spLocks noGrp="1"/>
          </p:cNvSpPr>
          <p:nvPr>
            <p:ph type="subTitle" idx="15"/>
          </p:nvPr>
        </p:nvSpPr>
        <p:spPr>
          <a:xfrm>
            <a:off x="6751900" y="3398850"/>
            <a:ext cx="1351800" cy="548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28"/>
          <p:cNvSpPr/>
          <p:nvPr/>
        </p:nvSpPr>
        <p:spPr>
          <a:xfrm>
            <a:off x="0" y="0"/>
            <a:ext cx="7200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8"/>
          <p:cNvGrpSpPr/>
          <p:nvPr/>
        </p:nvGrpSpPr>
        <p:grpSpPr>
          <a:xfrm rot="5400000">
            <a:off x="8301700" y="3945225"/>
            <a:ext cx="1327350" cy="1069200"/>
            <a:chOff x="4991600" y="1477450"/>
            <a:chExt cx="1327350" cy="1069200"/>
          </a:xfrm>
        </p:grpSpPr>
        <p:sp>
          <p:nvSpPr>
            <p:cNvPr id="210" name="Google Shape;210;p28"/>
            <p:cNvSpPr/>
            <p:nvPr/>
          </p:nvSpPr>
          <p:spPr>
            <a:xfrm>
              <a:off x="4991600" y="1477450"/>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5752700" y="1477450"/>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5372150" y="1477450"/>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6133250" y="1477450"/>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8"/>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1"/>
        <p:cNvGrpSpPr/>
        <p:nvPr/>
      </p:nvGrpSpPr>
      <p:grpSpPr>
        <a:xfrm>
          <a:off x="0" y="0"/>
          <a:ext cx="0" cy="0"/>
          <a:chOff x="0" y="0"/>
          <a:chExt cx="0" cy="0"/>
        </a:xfrm>
      </p:grpSpPr>
      <p:grpSp>
        <p:nvGrpSpPr>
          <p:cNvPr id="242" name="Google Shape;242;p32"/>
          <p:cNvGrpSpPr/>
          <p:nvPr/>
        </p:nvGrpSpPr>
        <p:grpSpPr>
          <a:xfrm rot="5400000" flipH="1">
            <a:off x="-485050" y="323825"/>
            <a:ext cx="1327350" cy="1069200"/>
            <a:chOff x="4991600" y="1477450"/>
            <a:chExt cx="1327350" cy="1069200"/>
          </a:xfrm>
        </p:grpSpPr>
        <p:sp>
          <p:nvSpPr>
            <p:cNvPr id="243" name="Google Shape;243;p32"/>
            <p:cNvSpPr/>
            <p:nvPr/>
          </p:nvSpPr>
          <p:spPr>
            <a:xfrm>
              <a:off x="499160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575270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537215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133250" y="1477450"/>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2"/>
          <p:cNvSpPr/>
          <p:nvPr/>
        </p:nvSpPr>
        <p:spPr>
          <a:xfrm rot="-5400000" flipH="1">
            <a:off x="-1361075" y="3067950"/>
            <a:ext cx="3436800" cy="714300"/>
          </a:xfrm>
          <a:prstGeom prst="rect">
            <a:avLst/>
          </a:prstGeom>
          <a:gradFill>
            <a:gsLst>
              <a:gs pos="0">
                <a:schemeClr val="accen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8430775" y="3816150"/>
            <a:ext cx="720000" cy="132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9"/>
        <p:cNvGrpSpPr/>
        <p:nvPr/>
      </p:nvGrpSpPr>
      <p:grpSpPr>
        <a:xfrm>
          <a:off x="0" y="0"/>
          <a:ext cx="0" cy="0"/>
          <a:chOff x="0" y="0"/>
          <a:chExt cx="0" cy="0"/>
        </a:xfrm>
      </p:grpSpPr>
      <p:grpSp>
        <p:nvGrpSpPr>
          <p:cNvPr id="250" name="Google Shape;250;p33"/>
          <p:cNvGrpSpPr/>
          <p:nvPr/>
        </p:nvGrpSpPr>
        <p:grpSpPr>
          <a:xfrm rot="-5400000" flipH="1">
            <a:off x="8308475" y="3750625"/>
            <a:ext cx="1327350" cy="1069200"/>
            <a:chOff x="4991600" y="1477450"/>
            <a:chExt cx="1327350" cy="1069200"/>
          </a:xfrm>
        </p:grpSpPr>
        <p:sp>
          <p:nvSpPr>
            <p:cNvPr id="251" name="Google Shape;251;p33"/>
            <p:cNvSpPr/>
            <p:nvPr/>
          </p:nvSpPr>
          <p:spPr>
            <a:xfrm>
              <a:off x="49916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57527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53721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61332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p:nvPr/>
        </p:nvSpPr>
        <p:spPr>
          <a:xfrm rot="5400000" flipH="1">
            <a:off x="7075050" y="1361400"/>
            <a:ext cx="3436800" cy="714300"/>
          </a:xfrm>
          <a:prstGeom prst="rect">
            <a:avLst/>
          </a:prstGeom>
          <a:gradFill>
            <a:gsLst>
              <a:gs pos="0">
                <a:schemeClr val="accen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rot="10800000">
            <a:off x="0" y="0"/>
            <a:ext cx="720000" cy="132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subTitle" idx="1"/>
          </p:nvPr>
        </p:nvSpPr>
        <p:spPr>
          <a:xfrm>
            <a:off x="720000" y="17445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1" name="Google Shape;41;p7"/>
          <p:cNvSpPr>
            <a:spLocks noGrp="1"/>
          </p:cNvSpPr>
          <p:nvPr>
            <p:ph type="pic" idx="2"/>
          </p:nvPr>
        </p:nvSpPr>
        <p:spPr>
          <a:xfrm>
            <a:off x="5561200" y="1368525"/>
            <a:ext cx="2871900" cy="2835000"/>
          </a:xfrm>
          <a:prstGeom prst="rect">
            <a:avLst/>
          </a:prstGeom>
          <a:noFill/>
          <a:ln>
            <a:noFill/>
          </a:ln>
        </p:spPr>
      </p:sp>
      <p:sp>
        <p:nvSpPr>
          <p:cNvPr id="42" name="Google Shape;42;p7"/>
          <p:cNvSpPr/>
          <p:nvPr/>
        </p:nvSpPr>
        <p:spPr>
          <a:xfrm>
            <a:off x="0" y="0"/>
            <a:ext cx="7200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title"/>
          </p:nvPr>
        </p:nvSpPr>
        <p:spPr>
          <a:xfrm>
            <a:off x="720000" y="539500"/>
            <a:ext cx="77109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713225" y="1264750"/>
            <a:ext cx="5321100" cy="16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8" name="Google Shape;58;p9"/>
          <p:cNvSpPr txBox="1">
            <a:spLocks noGrp="1"/>
          </p:cNvSpPr>
          <p:nvPr>
            <p:ph type="subTitle" idx="1"/>
          </p:nvPr>
        </p:nvSpPr>
        <p:spPr>
          <a:xfrm>
            <a:off x="713225" y="2964550"/>
            <a:ext cx="5321100" cy="9933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 name="Google Shape;59;p9"/>
          <p:cNvSpPr>
            <a:spLocks noGrp="1"/>
          </p:cNvSpPr>
          <p:nvPr>
            <p:ph type="pic" idx="2"/>
          </p:nvPr>
        </p:nvSpPr>
        <p:spPr>
          <a:xfrm>
            <a:off x="6034325" y="1264775"/>
            <a:ext cx="2396400" cy="26991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a:spLocks noGrp="1"/>
          </p:cNvSpPr>
          <p:nvPr>
            <p:ph type="pic" idx="2"/>
          </p:nvPr>
        </p:nvSpPr>
        <p:spPr>
          <a:xfrm>
            <a:off x="0" y="0"/>
            <a:ext cx="9144000" cy="5143500"/>
          </a:xfrm>
          <a:prstGeom prst="rect">
            <a:avLst/>
          </a:prstGeom>
          <a:noFill/>
          <a:ln>
            <a:noFill/>
          </a:ln>
        </p:spPr>
      </p:sp>
      <p:sp>
        <p:nvSpPr>
          <p:cNvPr id="62" name="Google Shape;62;p10"/>
          <p:cNvSpPr txBox="1">
            <a:spLocks noGrp="1"/>
          </p:cNvSpPr>
          <p:nvPr>
            <p:ph type="title"/>
          </p:nvPr>
        </p:nvSpPr>
        <p:spPr>
          <a:xfrm>
            <a:off x="4286250" y="3185800"/>
            <a:ext cx="4137600" cy="1401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13"/>
          <p:cNvSpPr txBox="1">
            <a:spLocks noGrp="1"/>
          </p:cNvSpPr>
          <p:nvPr>
            <p:ph type="subTitle" idx="1"/>
          </p:nvPr>
        </p:nvSpPr>
        <p:spPr>
          <a:xfrm>
            <a:off x="796200" y="2126950"/>
            <a:ext cx="36078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2"/>
          </p:nvPr>
        </p:nvSpPr>
        <p:spPr>
          <a:xfrm>
            <a:off x="4740000" y="2126950"/>
            <a:ext cx="36078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3"/>
          </p:nvPr>
        </p:nvSpPr>
        <p:spPr>
          <a:xfrm>
            <a:off x="796200" y="3560375"/>
            <a:ext cx="36078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4"/>
          </p:nvPr>
        </p:nvSpPr>
        <p:spPr>
          <a:xfrm>
            <a:off x="4740000" y="3560375"/>
            <a:ext cx="36078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title" idx="5" hasCustomPrompt="1"/>
          </p:nvPr>
        </p:nvSpPr>
        <p:spPr>
          <a:xfrm>
            <a:off x="796200" y="1679338"/>
            <a:ext cx="7404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6" hasCustomPrompt="1"/>
          </p:nvPr>
        </p:nvSpPr>
        <p:spPr>
          <a:xfrm>
            <a:off x="796200" y="3097612"/>
            <a:ext cx="7404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7" hasCustomPrompt="1"/>
          </p:nvPr>
        </p:nvSpPr>
        <p:spPr>
          <a:xfrm>
            <a:off x="4740002" y="1679338"/>
            <a:ext cx="7404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8" hasCustomPrompt="1"/>
          </p:nvPr>
        </p:nvSpPr>
        <p:spPr>
          <a:xfrm>
            <a:off x="4740002" y="3112760"/>
            <a:ext cx="740400" cy="447600"/>
          </a:xfrm>
          <a:prstGeom prst="rect">
            <a:avLst/>
          </a:prstGeom>
          <a:solidFill>
            <a:schemeClr val="accent1"/>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9"/>
          </p:nvPr>
        </p:nvSpPr>
        <p:spPr>
          <a:xfrm>
            <a:off x="1612800" y="1679350"/>
            <a:ext cx="2791200" cy="4476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13"/>
          </p:nvPr>
        </p:nvSpPr>
        <p:spPr>
          <a:xfrm>
            <a:off x="5556600" y="1679350"/>
            <a:ext cx="2791200" cy="4476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3"/>
          <p:cNvSpPr txBox="1">
            <a:spLocks noGrp="1"/>
          </p:cNvSpPr>
          <p:nvPr>
            <p:ph type="subTitle" idx="14"/>
          </p:nvPr>
        </p:nvSpPr>
        <p:spPr>
          <a:xfrm>
            <a:off x="1612800" y="3112756"/>
            <a:ext cx="2791200" cy="4476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 name="Google Shape;81;p13"/>
          <p:cNvSpPr txBox="1">
            <a:spLocks noGrp="1"/>
          </p:cNvSpPr>
          <p:nvPr>
            <p:ph type="subTitle" idx="15"/>
          </p:nvPr>
        </p:nvSpPr>
        <p:spPr>
          <a:xfrm>
            <a:off x="5556600" y="3112775"/>
            <a:ext cx="2791200" cy="447600"/>
          </a:xfrm>
          <a:prstGeom prst="rect">
            <a:avLst/>
          </a:prstGeom>
          <a:solidFill>
            <a:schemeClr val="lt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b="1">
                <a:solidFill>
                  <a:schemeClr val="dk1"/>
                </a:solidFill>
                <a:latin typeface="Readex Pro"/>
                <a:ea typeface="Readex Pro"/>
                <a:cs typeface="Readex Pro"/>
                <a:sym typeface="Readex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2" name="Google Shape;82;p13"/>
          <p:cNvGrpSpPr/>
          <p:nvPr/>
        </p:nvGrpSpPr>
        <p:grpSpPr>
          <a:xfrm rot="5400000">
            <a:off x="8277476" y="145655"/>
            <a:ext cx="1375798" cy="1069200"/>
            <a:chOff x="4991600" y="1477450"/>
            <a:chExt cx="1327350" cy="1069200"/>
          </a:xfrm>
        </p:grpSpPr>
        <p:sp>
          <p:nvSpPr>
            <p:cNvPr id="83" name="Google Shape;83;p13"/>
            <p:cNvSpPr/>
            <p:nvPr/>
          </p:nvSpPr>
          <p:spPr>
            <a:xfrm>
              <a:off x="49916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575270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53721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6133250" y="1477450"/>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3"/>
          <p:cNvSpPr/>
          <p:nvPr/>
        </p:nvSpPr>
        <p:spPr>
          <a:xfrm rot="-5400000">
            <a:off x="-929525" y="3499575"/>
            <a:ext cx="2573700" cy="7143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2952750" y="2060625"/>
            <a:ext cx="5478300" cy="1290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4"/>
          <p:cNvSpPr txBox="1">
            <a:spLocks noGrp="1"/>
          </p:cNvSpPr>
          <p:nvPr>
            <p:ph type="title" idx="2" hasCustomPrompt="1"/>
          </p:nvPr>
        </p:nvSpPr>
        <p:spPr>
          <a:xfrm>
            <a:off x="985788" y="2220148"/>
            <a:ext cx="1354200" cy="11307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1" name="Google Shape;91;p14"/>
          <p:cNvSpPr txBox="1">
            <a:spLocks noGrp="1"/>
          </p:cNvSpPr>
          <p:nvPr>
            <p:ph type="subTitle" idx="1"/>
          </p:nvPr>
        </p:nvSpPr>
        <p:spPr>
          <a:xfrm>
            <a:off x="985775" y="3350950"/>
            <a:ext cx="4316700" cy="6084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4"/>
          <p:cNvSpPr>
            <a:spLocks noGrp="1"/>
          </p:cNvSpPr>
          <p:nvPr>
            <p:ph type="pic" idx="3"/>
          </p:nvPr>
        </p:nvSpPr>
        <p:spPr>
          <a:xfrm>
            <a:off x="2952749" y="930342"/>
            <a:ext cx="5024400" cy="11256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2067650" y="2316400"/>
            <a:ext cx="4343100" cy="113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5"/>
          <p:cNvSpPr txBox="1">
            <a:spLocks noGrp="1"/>
          </p:cNvSpPr>
          <p:nvPr>
            <p:ph type="title" idx="2" hasCustomPrompt="1"/>
          </p:nvPr>
        </p:nvSpPr>
        <p:spPr>
          <a:xfrm>
            <a:off x="713525" y="1185700"/>
            <a:ext cx="1354200" cy="11307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5"/>
          <p:cNvSpPr txBox="1">
            <a:spLocks noGrp="1"/>
          </p:cNvSpPr>
          <p:nvPr>
            <p:ph type="subTitle" idx="1"/>
          </p:nvPr>
        </p:nvSpPr>
        <p:spPr>
          <a:xfrm>
            <a:off x="713525" y="3447100"/>
            <a:ext cx="5697300" cy="6081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7" name="Google Shape;97;p15"/>
          <p:cNvSpPr>
            <a:spLocks noGrp="1"/>
          </p:cNvSpPr>
          <p:nvPr>
            <p:ph type="pic" idx="3"/>
          </p:nvPr>
        </p:nvSpPr>
        <p:spPr>
          <a:xfrm>
            <a:off x="6410825" y="1185700"/>
            <a:ext cx="2019900" cy="28698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7"/>
          <p:cNvSpPr/>
          <p:nvPr/>
        </p:nvSpPr>
        <p:spPr>
          <a:xfrm>
            <a:off x="8424000" y="0"/>
            <a:ext cx="7200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a:off x="-926850" y="3499575"/>
            <a:ext cx="2573700" cy="714300"/>
          </a:xfrm>
          <a:prstGeom prst="rect">
            <a:avLst/>
          </a:prstGeom>
          <a:gradFill>
            <a:gsLst>
              <a:gs pos="0">
                <a:schemeClr val="accen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82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1pPr>
            <a:lvl2pPr lvl="1"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2pPr>
            <a:lvl3pPr lvl="2"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3pPr>
            <a:lvl4pPr lvl="3"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4pPr>
            <a:lvl5pPr lvl="4"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5pPr>
            <a:lvl6pPr lvl="5"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6pPr>
            <a:lvl7pPr lvl="6"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7pPr>
            <a:lvl8pPr lvl="7"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8pPr>
            <a:lvl9pPr lvl="8" rtl="0">
              <a:spcBef>
                <a:spcPts val="0"/>
              </a:spcBef>
              <a:spcAft>
                <a:spcPts val="0"/>
              </a:spcAft>
              <a:buClr>
                <a:schemeClr val="dk1"/>
              </a:buClr>
              <a:buSzPts val="3000"/>
              <a:buFont typeface="Readex Pro"/>
              <a:buNone/>
              <a:defRPr sz="3000" b="1">
                <a:solidFill>
                  <a:schemeClr val="dk1"/>
                </a:solidFill>
                <a:latin typeface="Readex Pro"/>
                <a:ea typeface="Readex Pro"/>
                <a:cs typeface="Readex Pro"/>
                <a:sym typeface="Readex Pro"/>
              </a:defRPr>
            </a:lvl9pPr>
          </a:lstStyle>
          <a:p>
            <a:endParaRPr/>
          </a:p>
        </p:txBody>
      </p:sp>
      <p:sp>
        <p:nvSpPr>
          <p:cNvPr id="7" name="Google Shape;7;p1"/>
          <p:cNvSpPr txBox="1">
            <a:spLocks noGrp="1"/>
          </p:cNvSpPr>
          <p:nvPr>
            <p:ph type="body" idx="1"/>
          </p:nvPr>
        </p:nvSpPr>
        <p:spPr>
          <a:xfrm>
            <a:off x="713225" y="1444625"/>
            <a:ext cx="7717500" cy="3159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6" r:id="rId4"/>
    <p:sldLayoutId id="2147483658" r:id="rId5"/>
    <p:sldLayoutId id="2147483659" r:id="rId6"/>
    <p:sldLayoutId id="2147483660" r:id="rId7"/>
    <p:sldLayoutId id="2147483661" r:id="rId8"/>
    <p:sldLayoutId id="2147483663" r:id="rId9"/>
    <p:sldLayoutId id="2147483665" r:id="rId10"/>
    <p:sldLayoutId id="2147483669" r:id="rId11"/>
    <p:sldLayoutId id="2147483670" r:id="rId12"/>
    <p:sldLayoutId id="2147483672" r:id="rId13"/>
    <p:sldLayoutId id="2147483673" r:id="rId14"/>
    <p:sldLayoutId id="2147483674" r:id="rId15"/>
    <p:sldLayoutId id="2147483678" r:id="rId16"/>
    <p:sldLayoutId id="214748367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geobrava.wordpress.com/2017/07/22/exploring-blockchain-apps-within-creative-industri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hyperlink" Target="https://www.hyperledger.org/learn/publications/walmart-case-study" TargetMode="External"/><Relationship Id="rId3" Type="http://schemas.openxmlformats.org/officeDocument/2006/relationships/hyperlink" Target="https://www.nestle.com/" TargetMode="External"/><Relationship Id="rId7" Type="http://schemas.openxmlformats.org/officeDocument/2006/relationships/hyperlink" Target="https://www.hyperledger.org/use/fabric" TargetMode="External"/><Relationship Id="rId12" Type="http://schemas.openxmlformats.org/officeDocument/2006/relationships/hyperlink" Target="https://fi.wikipedia.org/wiki/Nestl%C3%A9"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corporate.walmart.com/media-library/document/blockchain-supplier-letter-september-2018/_proxyDocument?id=00000166-088d-dc77-a7ff-4dff689f0001" TargetMode="External"/><Relationship Id="rId11" Type="http://schemas.openxmlformats.org/officeDocument/2006/relationships/image" Target="../media/image11.png"/><Relationship Id="rId5" Type="http://schemas.openxmlformats.org/officeDocument/2006/relationships/hyperlink" Target="https://www.nestle.com/media/news/nestle-blockchain-zoegas-coffee-brand" TargetMode="External"/><Relationship Id="rId10" Type="http://schemas.openxmlformats.org/officeDocument/2006/relationships/hyperlink" Target="http://commons.wikimedia.org/wiki/File:Walmart_logo.svg" TargetMode="External"/><Relationship Id="rId4" Type="http://schemas.openxmlformats.org/officeDocument/2006/relationships/hyperlink" Target="https://www.ibm.com/blockchain/solutions/food-trust"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www.schabell.org/2017/12/blockchain-powers-travel-new-hybrid-cloud-height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blockchain.oodles.io/blog/food-supply-chain-management-blockcha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20/01/the-top-6-new-prospects-to-expect-in-blockchain-frontier-in-202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p:nvPr/>
        </p:nvSpPr>
        <p:spPr>
          <a:xfrm>
            <a:off x="-14825" y="3957900"/>
            <a:ext cx="5792100" cy="6462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40"/>
          <p:cNvGrpSpPr/>
          <p:nvPr/>
        </p:nvGrpSpPr>
        <p:grpSpPr>
          <a:xfrm>
            <a:off x="5777225" y="3957660"/>
            <a:ext cx="2653501" cy="646224"/>
            <a:chOff x="619400" y="433375"/>
            <a:chExt cx="2849550" cy="1069200"/>
          </a:xfrm>
        </p:grpSpPr>
        <p:sp>
          <p:nvSpPr>
            <p:cNvPr id="324" name="Google Shape;324;p40"/>
            <p:cNvSpPr/>
            <p:nvPr/>
          </p:nvSpPr>
          <p:spPr>
            <a:xfrm>
              <a:off x="6194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0"/>
            <p:cNvSpPr/>
            <p:nvPr/>
          </p:nvSpPr>
          <p:spPr>
            <a:xfrm>
              <a:off x="13805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9999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a:off x="17610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21416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29027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25221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32832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0"/>
          <p:cNvSpPr/>
          <p:nvPr/>
        </p:nvSpPr>
        <p:spPr>
          <a:xfrm>
            <a:off x="5062925" y="0"/>
            <a:ext cx="3367800" cy="126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40"/>
          <p:cNvGrpSpPr/>
          <p:nvPr/>
        </p:nvGrpSpPr>
        <p:grpSpPr>
          <a:xfrm>
            <a:off x="713226" y="539505"/>
            <a:ext cx="2572004" cy="725238"/>
            <a:chOff x="619400" y="433375"/>
            <a:chExt cx="2849550" cy="1069200"/>
          </a:xfrm>
        </p:grpSpPr>
        <p:sp>
          <p:nvSpPr>
            <p:cNvPr id="334" name="Google Shape;334;p40"/>
            <p:cNvSpPr/>
            <p:nvPr/>
          </p:nvSpPr>
          <p:spPr>
            <a:xfrm>
              <a:off x="6194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13805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9999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17610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21416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29027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25221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32832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2" name="Google Shape;342;p40"/>
          <p:cNvPicPr preferRelativeResize="0">
            <a:picLocks noGrp="1"/>
          </p:cNvPicPr>
          <p:nvPr>
            <p:ph type="pic" idx="2"/>
          </p:nvPr>
        </p:nvPicPr>
        <p:blipFill rotWithShape="1">
          <a:blip r:embed="rId3">
            <a:alphaModFix/>
          </a:blip>
          <a:srcRect l="5212" r="46213" b="2733"/>
          <a:stretch/>
        </p:blipFill>
        <p:spPr>
          <a:xfrm>
            <a:off x="6034325" y="1264775"/>
            <a:ext cx="2396452" cy="2699101"/>
          </a:xfrm>
          <a:prstGeom prst="rect">
            <a:avLst/>
          </a:prstGeom>
        </p:spPr>
      </p:pic>
      <p:sp>
        <p:nvSpPr>
          <p:cNvPr id="343" name="Google Shape;343;p40"/>
          <p:cNvSpPr txBox="1">
            <a:spLocks noGrp="1"/>
          </p:cNvSpPr>
          <p:nvPr>
            <p:ph type="title"/>
          </p:nvPr>
        </p:nvSpPr>
        <p:spPr>
          <a:xfrm>
            <a:off x="713225" y="1264750"/>
            <a:ext cx="5321100" cy="16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8.Food Safety: How can blockchain ensure the safety of food products by tracing their</a:t>
            </a:r>
            <a:br>
              <a:rPr lang="en-US" sz="2000" dirty="0"/>
            </a:br>
            <a:r>
              <a:rPr lang="en-US" sz="2000" dirty="0"/>
              <a:t>origins and quality?</a:t>
            </a:r>
            <a:endParaRPr sz="2000" dirty="0"/>
          </a:p>
        </p:txBody>
      </p:sp>
      <p:sp>
        <p:nvSpPr>
          <p:cNvPr id="344" name="Google Shape;344;p40"/>
          <p:cNvSpPr txBox="1">
            <a:spLocks noGrp="1"/>
          </p:cNvSpPr>
          <p:nvPr>
            <p:ph type="subTitle" idx="1"/>
          </p:nvPr>
        </p:nvSpPr>
        <p:spPr>
          <a:xfrm>
            <a:off x="713225" y="2964550"/>
            <a:ext cx="5321100" cy="9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Kaninika Datta</a:t>
            </a:r>
          </a:p>
          <a:p>
            <a:pPr marL="0" lvl="0" indent="0" algn="ctr" rtl="0">
              <a:spcBef>
                <a:spcPts val="0"/>
              </a:spcBef>
              <a:spcAft>
                <a:spcPts val="0"/>
              </a:spcAft>
              <a:buNone/>
            </a:pPr>
            <a:r>
              <a:rPr lang="en-IN" dirty="0"/>
              <a:t>CSE(AIML)</a:t>
            </a:r>
          </a:p>
          <a:p>
            <a:pPr marL="0" lvl="0" indent="0" algn="ctr" rtl="0">
              <a:spcBef>
                <a:spcPts val="0"/>
              </a:spcBef>
              <a:spcAft>
                <a:spcPts val="0"/>
              </a:spcAft>
              <a:buNone/>
            </a:pPr>
            <a:r>
              <a:rPr lang="en-IN" dirty="0"/>
              <a:t>12020002016054(42)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7" name="Google Shape;517;p48"/>
          <p:cNvSpPr txBox="1">
            <a:spLocks noGrp="1"/>
          </p:cNvSpPr>
          <p:nvPr>
            <p:ph type="subTitle" idx="7"/>
          </p:nvPr>
        </p:nvSpPr>
        <p:spPr>
          <a:xfrm>
            <a:off x="716734" y="1661319"/>
            <a:ext cx="1829866" cy="6877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0" dirty="0">
                <a:solidFill>
                  <a:schemeClr val="bg1">
                    <a:lumMod val="10000"/>
                  </a:schemeClr>
                </a:solidFill>
                <a:effectLst/>
                <a:latin typeface="Söhne"/>
              </a:rPr>
              <a:t>Enhanced Traceability</a:t>
            </a:r>
            <a:endParaRPr dirty="0">
              <a:solidFill>
                <a:schemeClr val="bg1">
                  <a:lumMod val="10000"/>
                </a:schemeClr>
              </a:solidFill>
            </a:endParaRPr>
          </a:p>
        </p:txBody>
      </p:sp>
      <p:sp>
        <p:nvSpPr>
          <p:cNvPr id="518" name="Google Shape;518;p48"/>
          <p:cNvSpPr txBox="1">
            <a:spLocks noGrp="1"/>
          </p:cNvSpPr>
          <p:nvPr>
            <p:ph type="subTitle" idx="8"/>
          </p:nvPr>
        </p:nvSpPr>
        <p:spPr>
          <a:xfrm>
            <a:off x="6953477" y="2185167"/>
            <a:ext cx="1903283" cy="7447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0" dirty="0">
                <a:solidFill>
                  <a:schemeClr val="bg1">
                    <a:lumMod val="10000"/>
                  </a:schemeClr>
                </a:solidFill>
                <a:effectLst/>
                <a:latin typeface="Söhne"/>
              </a:rPr>
              <a:t>Improved Quality Control</a:t>
            </a:r>
            <a:endParaRPr dirty="0">
              <a:solidFill>
                <a:schemeClr val="bg1">
                  <a:lumMod val="10000"/>
                </a:schemeClr>
              </a:solidFill>
            </a:endParaRPr>
          </a:p>
        </p:txBody>
      </p:sp>
      <p:sp>
        <p:nvSpPr>
          <p:cNvPr id="519" name="Google Shape;519;p48"/>
          <p:cNvSpPr txBox="1">
            <a:spLocks noGrp="1"/>
          </p:cNvSpPr>
          <p:nvPr>
            <p:ph type="subTitle" idx="9"/>
          </p:nvPr>
        </p:nvSpPr>
        <p:spPr>
          <a:xfrm>
            <a:off x="7051451" y="556145"/>
            <a:ext cx="1761278" cy="662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0" dirty="0">
                <a:solidFill>
                  <a:schemeClr val="bg1">
                    <a:lumMod val="10000"/>
                  </a:schemeClr>
                </a:solidFill>
                <a:effectLst/>
                <a:latin typeface="Söhne"/>
              </a:rPr>
              <a:t>Prevention of Fraud</a:t>
            </a:r>
            <a:endParaRPr dirty="0">
              <a:solidFill>
                <a:schemeClr val="bg1">
                  <a:lumMod val="10000"/>
                </a:schemeClr>
              </a:solidFill>
            </a:endParaRPr>
          </a:p>
        </p:txBody>
      </p:sp>
      <p:sp>
        <p:nvSpPr>
          <p:cNvPr id="520" name="Google Shape;520;p48"/>
          <p:cNvSpPr txBox="1">
            <a:spLocks noGrp="1"/>
          </p:cNvSpPr>
          <p:nvPr>
            <p:ph type="subTitle" idx="13"/>
          </p:nvPr>
        </p:nvSpPr>
        <p:spPr>
          <a:xfrm>
            <a:off x="969281" y="3873636"/>
            <a:ext cx="2308533" cy="6877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0" dirty="0">
                <a:solidFill>
                  <a:schemeClr val="bg1">
                    <a:lumMod val="10000"/>
                  </a:schemeClr>
                </a:solidFill>
                <a:effectLst/>
                <a:latin typeface="Söhne"/>
              </a:rPr>
              <a:t>Streamlined Supply Chain</a:t>
            </a:r>
            <a:endParaRPr dirty="0">
              <a:solidFill>
                <a:schemeClr val="bg1">
                  <a:lumMod val="10000"/>
                </a:schemeClr>
              </a:solidFill>
            </a:endParaRPr>
          </a:p>
        </p:txBody>
      </p:sp>
      <p:sp>
        <p:nvSpPr>
          <p:cNvPr id="522" name="Google Shape;522;p48"/>
          <p:cNvSpPr txBox="1">
            <a:spLocks noGrp="1"/>
          </p:cNvSpPr>
          <p:nvPr>
            <p:ph type="subTitle" idx="15"/>
          </p:nvPr>
        </p:nvSpPr>
        <p:spPr>
          <a:xfrm>
            <a:off x="5788183" y="3984373"/>
            <a:ext cx="1903283" cy="6485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0" dirty="0">
                <a:solidFill>
                  <a:schemeClr val="bg1">
                    <a:lumMod val="10000"/>
                  </a:schemeClr>
                </a:solidFill>
                <a:effectLst/>
                <a:latin typeface="Söhne"/>
              </a:rPr>
              <a:t>Regulatory Compliance</a:t>
            </a:r>
            <a:endParaRPr dirty="0">
              <a:solidFill>
                <a:schemeClr val="bg1">
                  <a:lumMod val="10000"/>
                </a:schemeClr>
              </a:solidFill>
            </a:endParaRPr>
          </a:p>
        </p:txBody>
      </p:sp>
      <p:sp>
        <p:nvSpPr>
          <p:cNvPr id="523" name="Google Shape;523;p48"/>
          <p:cNvSpPr/>
          <p:nvPr/>
        </p:nvSpPr>
        <p:spPr>
          <a:xfrm>
            <a:off x="6502240" y="556145"/>
            <a:ext cx="548700" cy="6624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5231234" y="3984373"/>
            <a:ext cx="548700" cy="6485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6394473" y="2165320"/>
            <a:ext cx="548700" cy="75070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48"/>
          <p:cNvSpPr/>
          <p:nvPr/>
        </p:nvSpPr>
        <p:spPr>
          <a:xfrm>
            <a:off x="153788" y="1659175"/>
            <a:ext cx="562946" cy="67648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a:off x="337793" y="3884878"/>
            <a:ext cx="631488" cy="67648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48"/>
          <p:cNvGrpSpPr/>
          <p:nvPr/>
        </p:nvGrpSpPr>
        <p:grpSpPr>
          <a:xfrm>
            <a:off x="256207" y="1761617"/>
            <a:ext cx="411299" cy="446259"/>
            <a:chOff x="918125" y="2617622"/>
            <a:chExt cx="343861" cy="343817"/>
          </a:xfrm>
        </p:grpSpPr>
        <p:sp>
          <p:nvSpPr>
            <p:cNvPr id="530" name="Google Shape;530;p48"/>
            <p:cNvSpPr/>
            <p:nvPr/>
          </p:nvSpPr>
          <p:spPr>
            <a:xfrm>
              <a:off x="1197093" y="2658719"/>
              <a:ext cx="64892" cy="78794"/>
            </a:xfrm>
            <a:custGeom>
              <a:avLst/>
              <a:gdLst/>
              <a:ahLst/>
              <a:cxnLst/>
              <a:rect l="l" t="t" r="r" b="b"/>
              <a:pathLst>
                <a:path w="1773" h="2153" extrusionOk="0">
                  <a:moveTo>
                    <a:pt x="1222" y="1"/>
                  </a:moveTo>
                  <a:lnTo>
                    <a:pt x="1222" y="604"/>
                  </a:lnTo>
                  <a:cubicBezTo>
                    <a:pt x="529" y="727"/>
                    <a:pt x="0" y="1335"/>
                    <a:pt x="0" y="2063"/>
                  </a:cubicBezTo>
                  <a:lnTo>
                    <a:pt x="0" y="2153"/>
                  </a:lnTo>
                  <a:cubicBezTo>
                    <a:pt x="372" y="1757"/>
                    <a:pt x="899" y="1510"/>
                    <a:pt x="1482" y="1510"/>
                  </a:cubicBezTo>
                  <a:lnTo>
                    <a:pt x="1521" y="1510"/>
                  </a:lnTo>
                  <a:cubicBezTo>
                    <a:pt x="1686" y="1266"/>
                    <a:pt x="1772" y="982"/>
                    <a:pt x="1772" y="683"/>
                  </a:cubicBezTo>
                  <a:lnTo>
                    <a:pt x="1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1112082" y="2658719"/>
              <a:ext cx="64892" cy="78794"/>
            </a:xfrm>
            <a:custGeom>
              <a:avLst/>
              <a:gdLst/>
              <a:ahLst/>
              <a:cxnLst/>
              <a:rect l="l" t="t" r="r" b="b"/>
              <a:pathLst>
                <a:path w="1773" h="2153" extrusionOk="0">
                  <a:moveTo>
                    <a:pt x="1" y="1"/>
                  </a:moveTo>
                  <a:lnTo>
                    <a:pt x="1" y="683"/>
                  </a:lnTo>
                  <a:cubicBezTo>
                    <a:pt x="1" y="982"/>
                    <a:pt x="87" y="1266"/>
                    <a:pt x="253" y="1510"/>
                  </a:cubicBezTo>
                  <a:lnTo>
                    <a:pt x="291" y="1510"/>
                  </a:lnTo>
                  <a:cubicBezTo>
                    <a:pt x="874" y="1510"/>
                    <a:pt x="1401" y="1757"/>
                    <a:pt x="1772" y="2153"/>
                  </a:cubicBezTo>
                  <a:lnTo>
                    <a:pt x="1772" y="2063"/>
                  </a:lnTo>
                  <a:cubicBezTo>
                    <a:pt x="1772" y="1335"/>
                    <a:pt x="1244" y="727"/>
                    <a:pt x="551" y="604"/>
                  </a:cubicBezTo>
                  <a:lnTo>
                    <a:pt x="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1176929" y="2920559"/>
              <a:ext cx="20203" cy="40879"/>
            </a:xfrm>
            <a:custGeom>
              <a:avLst/>
              <a:gdLst/>
              <a:ahLst/>
              <a:cxnLst/>
              <a:rect l="l" t="t" r="r" b="b"/>
              <a:pathLst>
                <a:path w="552" h="1117" extrusionOk="0">
                  <a:moveTo>
                    <a:pt x="0" y="0"/>
                  </a:moveTo>
                  <a:lnTo>
                    <a:pt x="0" y="1117"/>
                  </a:lnTo>
                  <a:lnTo>
                    <a:pt x="551" y="1117"/>
                  </a:lnTo>
                  <a:lnTo>
                    <a:pt x="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1197093" y="2734106"/>
              <a:ext cx="64892" cy="57568"/>
            </a:xfrm>
            <a:custGeom>
              <a:avLst/>
              <a:gdLst/>
              <a:ahLst/>
              <a:cxnLst/>
              <a:rect l="l" t="t" r="r" b="b"/>
              <a:pathLst>
                <a:path w="1773" h="1573" extrusionOk="0">
                  <a:moveTo>
                    <a:pt x="1482" y="0"/>
                  </a:moveTo>
                  <a:cubicBezTo>
                    <a:pt x="665" y="0"/>
                    <a:pt x="0" y="666"/>
                    <a:pt x="0" y="1483"/>
                  </a:cubicBezTo>
                  <a:lnTo>
                    <a:pt x="0" y="1573"/>
                  </a:lnTo>
                  <a:cubicBezTo>
                    <a:pt x="372" y="1177"/>
                    <a:pt x="899" y="929"/>
                    <a:pt x="1482" y="929"/>
                  </a:cubicBezTo>
                  <a:lnTo>
                    <a:pt x="1521" y="929"/>
                  </a:lnTo>
                  <a:cubicBezTo>
                    <a:pt x="1686" y="685"/>
                    <a:pt x="1772" y="402"/>
                    <a:pt x="1772" y="102"/>
                  </a:cubicBezTo>
                  <a:lnTo>
                    <a:pt x="1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1112082" y="2734106"/>
              <a:ext cx="64892" cy="57568"/>
            </a:xfrm>
            <a:custGeom>
              <a:avLst/>
              <a:gdLst/>
              <a:ahLst/>
              <a:cxnLst/>
              <a:rect l="l" t="t" r="r" b="b"/>
              <a:pathLst>
                <a:path w="1773" h="1573" extrusionOk="0">
                  <a:moveTo>
                    <a:pt x="1" y="0"/>
                  </a:moveTo>
                  <a:lnTo>
                    <a:pt x="1" y="102"/>
                  </a:lnTo>
                  <a:cubicBezTo>
                    <a:pt x="1" y="402"/>
                    <a:pt x="87" y="685"/>
                    <a:pt x="253" y="929"/>
                  </a:cubicBezTo>
                  <a:lnTo>
                    <a:pt x="291" y="929"/>
                  </a:lnTo>
                  <a:cubicBezTo>
                    <a:pt x="874" y="929"/>
                    <a:pt x="1401" y="1177"/>
                    <a:pt x="1772" y="1573"/>
                  </a:cubicBezTo>
                  <a:lnTo>
                    <a:pt x="1772" y="1483"/>
                  </a:lnTo>
                  <a:cubicBezTo>
                    <a:pt x="1772" y="666"/>
                    <a:pt x="1108"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1197167" y="2788267"/>
              <a:ext cx="64819" cy="51456"/>
            </a:xfrm>
            <a:custGeom>
              <a:avLst/>
              <a:gdLst/>
              <a:ahLst/>
              <a:cxnLst/>
              <a:rect l="l" t="t" r="r" b="b"/>
              <a:pathLst>
                <a:path w="1771" h="1406" extrusionOk="0">
                  <a:moveTo>
                    <a:pt x="1480" y="0"/>
                  </a:moveTo>
                  <a:cubicBezTo>
                    <a:pt x="689" y="0"/>
                    <a:pt x="40" y="624"/>
                    <a:pt x="0" y="1405"/>
                  </a:cubicBezTo>
                  <a:cubicBezTo>
                    <a:pt x="314" y="1110"/>
                    <a:pt x="736" y="929"/>
                    <a:pt x="1199" y="929"/>
                  </a:cubicBezTo>
                  <a:lnTo>
                    <a:pt x="1519" y="929"/>
                  </a:lnTo>
                  <a:cubicBezTo>
                    <a:pt x="1684" y="685"/>
                    <a:pt x="1770" y="401"/>
                    <a:pt x="1770" y="102"/>
                  </a:cubicBezTo>
                  <a:lnTo>
                    <a:pt x="1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1112082" y="2788267"/>
              <a:ext cx="64819" cy="51456"/>
            </a:xfrm>
            <a:custGeom>
              <a:avLst/>
              <a:gdLst/>
              <a:ahLst/>
              <a:cxnLst/>
              <a:rect l="l" t="t" r="r" b="b"/>
              <a:pathLst>
                <a:path w="1771" h="1406" extrusionOk="0">
                  <a:moveTo>
                    <a:pt x="1" y="0"/>
                  </a:moveTo>
                  <a:lnTo>
                    <a:pt x="1" y="102"/>
                  </a:lnTo>
                  <a:cubicBezTo>
                    <a:pt x="1" y="401"/>
                    <a:pt x="87" y="685"/>
                    <a:pt x="253" y="929"/>
                  </a:cubicBezTo>
                  <a:lnTo>
                    <a:pt x="572" y="929"/>
                  </a:lnTo>
                  <a:cubicBezTo>
                    <a:pt x="1036" y="929"/>
                    <a:pt x="1457" y="1110"/>
                    <a:pt x="1771" y="1405"/>
                  </a:cubicBezTo>
                  <a:cubicBezTo>
                    <a:pt x="1731" y="624"/>
                    <a:pt x="1082"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1197093" y="2842392"/>
              <a:ext cx="64892" cy="58044"/>
            </a:xfrm>
            <a:custGeom>
              <a:avLst/>
              <a:gdLst/>
              <a:ahLst/>
              <a:cxnLst/>
              <a:rect l="l" t="t" r="r" b="b"/>
              <a:pathLst>
                <a:path w="1773" h="1586" extrusionOk="0">
                  <a:moveTo>
                    <a:pt x="1201" y="0"/>
                  </a:moveTo>
                  <a:cubicBezTo>
                    <a:pt x="539" y="0"/>
                    <a:pt x="0" y="540"/>
                    <a:pt x="0" y="1202"/>
                  </a:cubicBezTo>
                  <a:lnTo>
                    <a:pt x="0" y="1585"/>
                  </a:lnTo>
                  <a:lnTo>
                    <a:pt x="571" y="1585"/>
                  </a:lnTo>
                  <a:cubicBezTo>
                    <a:pt x="1233" y="1585"/>
                    <a:pt x="1772" y="1046"/>
                    <a:pt x="1772" y="385"/>
                  </a:cubicBezTo>
                  <a:lnTo>
                    <a:pt x="1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a:off x="1112082" y="2842392"/>
              <a:ext cx="64892" cy="58044"/>
            </a:xfrm>
            <a:custGeom>
              <a:avLst/>
              <a:gdLst/>
              <a:ahLst/>
              <a:cxnLst/>
              <a:rect l="l" t="t" r="r" b="b"/>
              <a:pathLst>
                <a:path w="1773" h="1586" extrusionOk="0">
                  <a:moveTo>
                    <a:pt x="1" y="0"/>
                  </a:moveTo>
                  <a:lnTo>
                    <a:pt x="1" y="385"/>
                  </a:lnTo>
                  <a:cubicBezTo>
                    <a:pt x="1" y="1046"/>
                    <a:pt x="540" y="1585"/>
                    <a:pt x="1201" y="1585"/>
                  </a:cubicBezTo>
                  <a:lnTo>
                    <a:pt x="1772" y="1585"/>
                  </a:lnTo>
                  <a:lnTo>
                    <a:pt x="1772" y="1202"/>
                  </a:lnTo>
                  <a:cubicBezTo>
                    <a:pt x="1772" y="539"/>
                    <a:pt x="1234"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1160571" y="2617622"/>
              <a:ext cx="52960" cy="79270"/>
            </a:xfrm>
            <a:custGeom>
              <a:avLst/>
              <a:gdLst/>
              <a:ahLst/>
              <a:cxnLst/>
              <a:rect l="l" t="t" r="r" b="b"/>
              <a:pathLst>
                <a:path w="1447" h="2166" extrusionOk="0">
                  <a:moveTo>
                    <a:pt x="447" y="1"/>
                  </a:moveTo>
                  <a:lnTo>
                    <a:pt x="447" y="457"/>
                  </a:lnTo>
                  <a:cubicBezTo>
                    <a:pt x="192" y="758"/>
                    <a:pt x="0" y="1157"/>
                    <a:pt x="153" y="1537"/>
                  </a:cubicBezTo>
                  <a:cubicBezTo>
                    <a:pt x="385" y="1704"/>
                    <a:pt x="579" y="1918"/>
                    <a:pt x="723" y="2165"/>
                  </a:cubicBezTo>
                  <a:cubicBezTo>
                    <a:pt x="867" y="1919"/>
                    <a:pt x="1060" y="1705"/>
                    <a:pt x="1291" y="1538"/>
                  </a:cubicBezTo>
                  <a:cubicBezTo>
                    <a:pt x="1446" y="1156"/>
                    <a:pt x="1254" y="759"/>
                    <a:pt x="998" y="457"/>
                  </a:cubicBezTo>
                  <a:lnTo>
                    <a:pt x="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1003136" y="2658719"/>
              <a:ext cx="64892" cy="78794"/>
            </a:xfrm>
            <a:custGeom>
              <a:avLst/>
              <a:gdLst/>
              <a:ahLst/>
              <a:cxnLst/>
              <a:rect l="l" t="t" r="r" b="b"/>
              <a:pathLst>
                <a:path w="1773" h="2153" extrusionOk="0">
                  <a:moveTo>
                    <a:pt x="1222" y="1"/>
                  </a:moveTo>
                  <a:lnTo>
                    <a:pt x="1222" y="604"/>
                  </a:lnTo>
                  <a:cubicBezTo>
                    <a:pt x="529" y="727"/>
                    <a:pt x="1" y="1335"/>
                    <a:pt x="1" y="2063"/>
                  </a:cubicBezTo>
                  <a:lnTo>
                    <a:pt x="1" y="2153"/>
                  </a:lnTo>
                  <a:cubicBezTo>
                    <a:pt x="372" y="1757"/>
                    <a:pt x="899" y="1510"/>
                    <a:pt x="1483" y="1510"/>
                  </a:cubicBezTo>
                  <a:lnTo>
                    <a:pt x="1521" y="1510"/>
                  </a:lnTo>
                  <a:cubicBezTo>
                    <a:pt x="1686" y="1266"/>
                    <a:pt x="1773" y="982"/>
                    <a:pt x="1773" y="683"/>
                  </a:cubicBezTo>
                  <a:lnTo>
                    <a:pt x="1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918125" y="2658719"/>
              <a:ext cx="64928" cy="78794"/>
            </a:xfrm>
            <a:custGeom>
              <a:avLst/>
              <a:gdLst/>
              <a:ahLst/>
              <a:cxnLst/>
              <a:rect l="l" t="t" r="r" b="b"/>
              <a:pathLst>
                <a:path w="1774" h="2153" extrusionOk="0">
                  <a:moveTo>
                    <a:pt x="1" y="1"/>
                  </a:moveTo>
                  <a:lnTo>
                    <a:pt x="1" y="683"/>
                  </a:lnTo>
                  <a:cubicBezTo>
                    <a:pt x="1" y="982"/>
                    <a:pt x="88" y="1266"/>
                    <a:pt x="253" y="1510"/>
                  </a:cubicBezTo>
                  <a:lnTo>
                    <a:pt x="291" y="1510"/>
                  </a:lnTo>
                  <a:cubicBezTo>
                    <a:pt x="875" y="1510"/>
                    <a:pt x="1402" y="1757"/>
                    <a:pt x="1773" y="2153"/>
                  </a:cubicBezTo>
                  <a:lnTo>
                    <a:pt x="1773" y="2063"/>
                  </a:lnTo>
                  <a:cubicBezTo>
                    <a:pt x="1773" y="1335"/>
                    <a:pt x="1245" y="727"/>
                    <a:pt x="552" y="604"/>
                  </a:cubicBezTo>
                  <a:lnTo>
                    <a:pt x="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983009" y="2920559"/>
              <a:ext cx="20167" cy="40879"/>
            </a:xfrm>
            <a:custGeom>
              <a:avLst/>
              <a:gdLst/>
              <a:ahLst/>
              <a:cxnLst/>
              <a:rect l="l" t="t" r="r" b="b"/>
              <a:pathLst>
                <a:path w="551" h="1117" extrusionOk="0">
                  <a:moveTo>
                    <a:pt x="0" y="0"/>
                  </a:moveTo>
                  <a:lnTo>
                    <a:pt x="0" y="1117"/>
                  </a:lnTo>
                  <a:lnTo>
                    <a:pt x="551" y="1117"/>
                  </a:lnTo>
                  <a:lnTo>
                    <a:pt x="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1003136" y="2734106"/>
              <a:ext cx="64892" cy="57568"/>
            </a:xfrm>
            <a:custGeom>
              <a:avLst/>
              <a:gdLst/>
              <a:ahLst/>
              <a:cxnLst/>
              <a:rect l="l" t="t" r="r" b="b"/>
              <a:pathLst>
                <a:path w="1773" h="1573" extrusionOk="0">
                  <a:moveTo>
                    <a:pt x="1483" y="0"/>
                  </a:moveTo>
                  <a:cubicBezTo>
                    <a:pt x="666" y="0"/>
                    <a:pt x="1" y="666"/>
                    <a:pt x="1" y="1483"/>
                  </a:cubicBezTo>
                  <a:lnTo>
                    <a:pt x="1" y="1573"/>
                  </a:lnTo>
                  <a:cubicBezTo>
                    <a:pt x="372" y="1177"/>
                    <a:pt x="899" y="929"/>
                    <a:pt x="1483" y="929"/>
                  </a:cubicBezTo>
                  <a:lnTo>
                    <a:pt x="1521" y="929"/>
                  </a:lnTo>
                  <a:cubicBezTo>
                    <a:pt x="1686" y="685"/>
                    <a:pt x="1773" y="402"/>
                    <a:pt x="1773" y="102"/>
                  </a:cubicBezTo>
                  <a:lnTo>
                    <a:pt x="1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8"/>
            <p:cNvSpPr/>
            <p:nvPr/>
          </p:nvSpPr>
          <p:spPr>
            <a:xfrm>
              <a:off x="918125" y="2734106"/>
              <a:ext cx="64928" cy="57568"/>
            </a:xfrm>
            <a:custGeom>
              <a:avLst/>
              <a:gdLst/>
              <a:ahLst/>
              <a:cxnLst/>
              <a:rect l="l" t="t" r="r" b="b"/>
              <a:pathLst>
                <a:path w="1774" h="1573" extrusionOk="0">
                  <a:moveTo>
                    <a:pt x="1" y="0"/>
                  </a:moveTo>
                  <a:lnTo>
                    <a:pt x="1" y="102"/>
                  </a:lnTo>
                  <a:cubicBezTo>
                    <a:pt x="1" y="402"/>
                    <a:pt x="87" y="685"/>
                    <a:pt x="253" y="929"/>
                  </a:cubicBezTo>
                  <a:lnTo>
                    <a:pt x="291" y="929"/>
                  </a:lnTo>
                  <a:cubicBezTo>
                    <a:pt x="875" y="929"/>
                    <a:pt x="1402" y="1177"/>
                    <a:pt x="1773" y="1573"/>
                  </a:cubicBezTo>
                  <a:lnTo>
                    <a:pt x="1773" y="1483"/>
                  </a:lnTo>
                  <a:cubicBezTo>
                    <a:pt x="1773" y="666"/>
                    <a:pt x="1108"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a:off x="1003210" y="2788267"/>
              <a:ext cx="64819" cy="51456"/>
            </a:xfrm>
            <a:custGeom>
              <a:avLst/>
              <a:gdLst/>
              <a:ahLst/>
              <a:cxnLst/>
              <a:rect l="l" t="t" r="r" b="b"/>
              <a:pathLst>
                <a:path w="1771" h="1406" extrusionOk="0">
                  <a:moveTo>
                    <a:pt x="1481" y="0"/>
                  </a:moveTo>
                  <a:cubicBezTo>
                    <a:pt x="689" y="0"/>
                    <a:pt x="40" y="624"/>
                    <a:pt x="0" y="1405"/>
                  </a:cubicBezTo>
                  <a:cubicBezTo>
                    <a:pt x="315" y="1110"/>
                    <a:pt x="736" y="929"/>
                    <a:pt x="1200" y="929"/>
                  </a:cubicBezTo>
                  <a:lnTo>
                    <a:pt x="1519" y="929"/>
                  </a:lnTo>
                  <a:cubicBezTo>
                    <a:pt x="1684" y="685"/>
                    <a:pt x="1771" y="401"/>
                    <a:pt x="1771" y="102"/>
                  </a:cubicBezTo>
                  <a:lnTo>
                    <a:pt x="17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918125" y="2788267"/>
              <a:ext cx="64819" cy="51456"/>
            </a:xfrm>
            <a:custGeom>
              <a:avLst/>
              <a:gdLst/>
              <a:ahLst/>
              <a:cxnLst/>
              <a:rect l="l" t="t" r="r" b="b"/>
              <a:pathLst>
                <a:path w="1771" h="1406" extrusionOk="0">
                  <a:moveTo>
                    <a:pt x="1" y="0"/>
                  </a:moveTo>
                  <a:lnTo>
                    <a:pt x="1" y="102"/>
                  </a:lnTo>
                  <a:cubicBezTo>
                    <a:pt x="1" y="401"/>
                    <a:pt x="87" y="685"/>
                    <a:pt x="253" y="929"/>
                  </a:cubicBezTo>
                  <a:lnTo>
                    <a:pt x="572" y="929"/>
                  </a:lnTo>
                  <a:cubicBezTo>
                    <a:pt x="1036" y="929"/>
                    <a:pt x="1457" y="1110"/>
                    <a:pt x="1771" y="1405"/>
                  </a:cubicBezTo>
                  <a:cubicBezTo>
                    <a:pt x="1731" y="624"/>
                    <a:pt x="1083"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1003136" y="2842392"/>
              <a:ext cx="64892" cy="58044"/>
            </a:xfrm>
            <a:custGeom>
              <a:avLst/>
              <a:gdLst/>
              <a:ahLst/>
              <a:cxnLst/>
              <a:rect l="l" t="t" r="r" b="b"/>
              <a:pathLst>
                <a:path w="1773" h="1586" extrusionOk="0">
                  <a:moveTo>
                    <a:pt x="1202" y="0"/>
                  </a:moveTo>
                  <a:cubicBezTo>
                    <a:pt x="539" y="0"/>
                    <a:pt x="1" y="540"/>
                    <a:pt x="1" y="1202"/>
                  </a:cubicBezTo>
                  <a:lnTo>
                    <a:pt x="1" y="1585"/>
                  </a:lnTo>
                  <a:lnTo>
                    <a:pt x="572" y="1585"/>
                  </a:lnTo>
                  <a:cubicBezTo>
                    <a:pt x="1234" y="1585"/>
                    <a:pt x="1773" y="1046"/>
                    <a:pt x="1773" y="385"/>
                  </a:cubicBezTo>
                  <a:lnTo>
                    <a:pt x="1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918125" y="2842392"/>
              <a:ext cx="64928" cy="58044"/>
            </a:xfrm>
            <a:custGeom>
              <a:avLst/>
              <a:gdLst/>
              <a:ahLst/>
              <a:cxnLst/>
              <a:rect l="l" t="t" r="r" b="b"/>
              <a:pathLst>
                <a:path w="1774" h="1586" extrusionOk="0">
                  <a:moveTo>
                    <a:pt x="1" y="0"/>
                  </a:moveTo>
                  <a:lnTo>
                    <a:pt x="1" y="385"/>
                  </a:lnTo>
                  <a:cubicBezTo>
                    <a:pt x="1" y="1046"/>
                    <a:pt x="540" y="1585"/>
                    <a:pt x="1202" y="1585"/>
                  </a:cubicBezTo>
                  <a:lnTo>
                    <a:pt x="1773" y="1585"/>
                  </a:lnTo>
                  <a:lnTo>
                    <a:pt x="1773" y="1202"/>
                  </a:lnTo>
                  <a:cubicBezTo>
                    <a:pt x="1773" y="539"/>
                    <a:pt x="1235"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966650" y="2617622"/>
              <a:ext cx="52924" cy="79270"/>
            </a:xfrm>
            <a:custGeom>
              <a:avLst/>
              <a:gdLst/>
              <a:ahLst/>
              <a:cxnLst/>
              <a:rect l="l" t="t" r="r" b="b"/>
              <a:pathLst>
                <a:path w="1446" h="2166" extrusionOk="0">
                  <a:moveTo>
                    <a:pt x="447" y="1"/>
                  </a:moveTo>
                  <a:lnTo>
                    <a:pt x="447" y="457"/>
                  </a:lnTo>
                  <a:cubicBezTo>
                    <a:pt x="191" y="758"/>
                    <a:pt x="0" y="1157"/>
                    <a:pt x="153" y="1537"/>
                  </a:cubicBezTo>
                  <a:cubicBezTo>
                    <a:pt x="384" y="1704"/>
                    <a:pt x="578" y="1918"/>
                    <a:pt x="722" y="2165"/>
                  </a:cubicBezTo>
                  <a:cubicBezTo>
                    <a:pt x="866" y="1919"/>
                    <a:pt x="1060" y="1705"/>
                    <a:pt x="1290" y="1538"/>
                  </a:cubicBezTo>
                  <a:cubicBezTo>
                    <a:pt x="1445" y="1156"/>
                    <a:pt x="1254" y="759"/>
                    <a:pt x="998" y="457"/>
                  </a:cubicBezTo>
                  <a:lnTo>
                    <a:pt x="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8"/>
          <p:cNvGrpSpPr/>
          <p:nvPr/>
        </p:nvGrpSpPr>
        <p:grpSpPr>
          <a:xfrm>
            <a:off x="6502240" y="2353711"/>
            <a:ext cx="338380" cy="399624"/>
            <a:chOff x="1707676" y="2617622"/>
            <a:chExt cx="254533" cy="343818"/>
          </a:xfrm>
        </p:grpSpPr>
        <p:sp>
          <p:nvSpPr>
            <p:cNvPr id="551" name="Google Shape;551;p48"/>
            <p:cNvSpPr/>
            <p:nvPr/>
          </p:nvSpPr>
          <p:spPr>
            <a:xfrm>
              <a:off x="1793090" y="2617622"/>
              <a:ext cx="83704" cy="51273"/>
            </a:xfrm>
            <a:custGeom>
              <a:avLst/>
              <a:gdLst/>
              <a:ahLst/>
              <a:cxnLst/>
              <a:rect l="l" t="t" r="r" b="b"/>
              <a:pathLst>
                <a:path w="2287" h="1401" extrusionOk="0">
                  <a:moveTo>
                    <a:pt x="1143" y="1"/>
                  </a:moveTo>
                  <a:lnTo>
                    <a:pt x="985" y="88"/>
                  </a:lnTo>
                  <a:cubicBezTo>
                    <a:pt x="574" y="315"/>
                    <a:pt x="231" y="657"/>
                    <a:pt x="0" y="1066"/>
                  </a:cubicBezTo>
                  <a:cubicBezTo>
                    <a:pt x="156" y="1165"/>
                    <a:pt x="301" y="1276"/>
                    <a:pt x="437" y="1400"/>
                  </a:cubicBezTo>
                  <a:cubicBezTo>
                    <a:pt x="527" y="1338"/>
                    <a:pt x="622" y="1278"/>
                    <a:pt x="720" y="1225"/>
                  </a:cubicBezTo>
                  <a:lnTo>
                    <a:pt x="1143" y="991"/>
                  </a:lnTo>
                  <a:lnTo>
                    <a:pt x="1567" y="1225"/>
                  </a:lnTo>
                  <a:cubicBezTo>
                    <a:pt x="1665" y="1278"/>
                    <a:pt x="1759" y="1338"/>
                    <a:pt x="1849" y="1400"/>
                  </a:cubicBezTo>
                  <a:cubicBezTo>
                    <a:pt x="1985" y="1276"/>
                    <a:pt x="2131" y="1165"/>
                    <a:pt x="2287" y="1066"/>
                  </a:cubicBezTo>
                  <a:cubicBezTo>
                    <a:pt x="2056" y="657"/>
                    <a:pt x="1713" y="315"/>
                    <a:pt x="1302" y="88"/>
                  </a:cubicBezTo>
                  <a:lnTo>
                    <a:pt x="1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1876272" y="2662122"/>
              <a:ext cx="76714" cy="72646"/>
            </a:xfrm>
            <a:custGeom>
              <a:avLst/>
              <a:gdLst/>
              <a:ahLst/>
              <a:cxnLst/>
              <a:rect l="l" t="t" r="r" b="b"/>
              <a:pathLst>
                <a:path w="2096" h="1985" extrusionOk="0">
                  <a:moveTo>
                    <a:pt x="1014" y="0"/>
                  </a:moveTo>
                  <a:lnTo>
                    <a:pt x="843" y="59"/>
                  </a:lnTo>
                  <a:cubicBezTo>
                    <a:pt x="534" y="163"/>
                    <a:pt x="247" y="329"/>
                    <a:pt x="1" y="543"/>
                  </a:cubicBezTo>
                  <a:cubicBezTo>
                    <a:pt x="256" y="802"/>
                    <a:pt x="463" y="1104"/>
                    <a:pt x="615" y="1438"/>
                  </a:cubicBezTo>
                  <a:cubicBezTo>
                    <a:pt x="674" y="1414"/>
                    <a:pt x="733" y="1392"/>
                    <a:pt x="794" y="1371"/>
                  </a:cubicBezTo>
                  <a:lnTo>
                    <a:pt x="1252" y="1215"/>
                  </a:lnTo>
                  <a:lnTo>
                    <a:pt x="1629" y="1518"/>
                  </a:lnTo>
                  <a:cubicBezTo>
                    <a:pt x="1803" y="1658"/>
                    <a:pt x="1958" y="1815"/>
                    <a:pt x="2095" y="1985"/>
                  </a:cubicBezTo>
                  <a:cubicBezTo>
                    <a:pt x="2067" y="1263"/>
                    <a:pt x="1730" y="577"/>
                    <a:pt x="1154" y="113"/>
                  </a:cubicBezTo>
                  <a:lnTo>
                    <a:pt x="1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8"/>
            <p:cNvSpPr/>
            <p:nvPr/>
          </p:nvSpPr>
          <p:spPr>
            <a:xfrm>
              <a:off x="1716898" y="2662122"/>
              <a:ext cx="76677" cy="72646"/>
            </a:xfrm>
            <a:custGeom>
              <a:avLst/>
              <a:gdLst/>
              <a:ahLst/>
              <a:cxnLst/>
              <a:rect l="l" t="t" r="r" b="b"/>
              <a:pathLst>
                <a:path w="2095" h="1985" extrusionOk="0">
                  <a:moveTo>
                    <a:pt x="1081" y="0"/>
                  </a:moveTo>
                  <a:lnTo>
                    <a:pt x="941" y="113"/>
                  </a:lnTo>
                  <a:cubicBezTo>
                    <a:pt x="366" y="577"/>
                    <a:pt x="28" y="1263"/>
                    <a:pt x="1" y="1985"/>
                  </a:cubicBezTo>
                  <a:cubicBezTo>
                    <a:pt x="137" y="1815"/>
                    <a:pt x="293" y="1658"/>
                    <a:pt x="467" y="1518"/>
                  </a:cubicBezTo>
                  <a:lnTo>
                    <a:pt x="844" y="1215"/>
                  </a:lnTo>
                  <a:lnTo>
                    <a:pt x="1302" y="1371"/>
                  </a:lnTo>
                  <a:cubicBezTo>
                    <a:pt x="1363" y="1392"/>
                    <a:pt x="1422" y="1414"/>
                    <a:pt x="1481" y="1438"/>
                  </a:cubicBezTo>
                  <a:cubicBezTo>
                    <a:pt x="1632" y="1104"/>
                    <a:pt x="1840" y="802"/>
                    <a:pt x="2094" y="543"/>
                  </a:cubicBezTo>
                  <a:cubicBezTo>
                    <a:pt x="1848" y="329"/>
                    <a:pt x="1562" y="163"/>
                    <a:pt x="1253" y="59"/>
                  </a:cubicBezTo>
                  <a:lnTo>
                    <a:pt x="10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8"/>
            <p:cNvSpPr/>
            <p:nvPr/>
          </p:nvSpPr>
          <p:spPr>
            <a:xfrm>
              <a:off x="1805021" y="2888319"/>
              <a:ext cx="59841" cy="73122"/>
            </a:xfrm>
            <a:custGeom>
              <a:avLst/>
              <a:gdLst/>
              <a:ahLst/>
              <a:cxnLst/>
              <a:rect l="l" t="t" r="r" b="b"/>
              <a:pathLst>
                <a:path w="1635" h="1998" extrusionOk="0">
                  <a:moveTo>
                    <a:pt x="1" y="1"/>
                  </a:moveTo>
                  <a:lnTo>
                    <a:pt x="1" y="1"/>
                  </a:lnTo>
                  <a:cubicBezTo>
                    <a:pt x="219" y="644"/>
                    <a:pt x="332" y="1314"/>
                    <a:pt x="340" y="1998"/>
                  </a:cubicBezTo>
                  <a:lnTo>
                    <a:pt x="1294" y="1998"/>
                  </a:lnTo>
                  <a:cubicBezTo>
                    <a:pt x="1302" y="1314"/>
                    <a:pt x="1416" y="644"/>
                    <a:pt x="1634" y="1"/>
                  </a:cubicBezTo>
                  <a:lnTo>
                    <a:pt x="1634" y="1"/>
                  </a:lnTo>
                  <a:cubicBezTo>
                    <a:pt x="1469" y="54"/>
                    <a:pt x="1294" y="82"/>
                    <a:pt x="1111" y="82"/>
                  </a:cubicBezTo>
                  <a:lnTo>
                    <a:pt x="523" y="82"/>
                  </a:lnTo>
                  <a:cubicBezTo>
                    <a:pt x="341" y="82"/>
                    <a:pt x="165" y="5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1788992" y="2676870"/>
              <a:ext cx="91903" cy="61081"/>
            </a:xfrm>
            <a:custGeom>
              <a:avLst/>
              <a:gdLst/>
              <a:ahLst/>
              <a:cxnLst/>
              <a:rect l="l" t="t" r="r" b="b"/>
              <a:pathLst>
                <a:path w="2511" h="1669" extrusionOk="0">
                  <a:moveTo>
                    <a:pt x="1255" y="1"/>
                  </a:moveTo>
                  <a:lnTo>
                    <a:pt x="1097" y="88"/>
                  </a:lnTo>
                  <a:cubicBezTo>
                    <a:pt x="606" y="359"/>
                    <a:pt x="222" y="780"/>
                    <a:pt x="0" y="1291"/>
                  </a:cubicBezTo>
                  <a:cubicBezTo>
                    <a:pt x="171" y="1400"/>
                    <a:pt x="330" y="1527"/>
                    <a:pt x="476" y="1668"/>
                  </a:cubicBezTo>
                  <a:cubicBezTo>
                    <a:pt x="588" y="1584"/>
                    <a:pt x="707" y="1508"/>
                    <a:pt x="832" y="1439"/>
                  </a:cubicBezTo>
                  <a:lnTo>
                    <a:pt x="1255" y="1205"/>
                  </a:lnTo>
                  <a:lnTo>
                    <a:pt x="1679" y="1439"/>
                  </a:lnTo>
                  <a:cubicBezTo>
                    <a:pt x="1803" y="1508"/>
                    <a:pt x="1922" y="1584"/>
                    <a:pt x="2035" y="1668"/>
                  </a:cubicBezTo>
                  <a:cubicBezTo>
                    <a:pt x="2181" y="1527"/>
                    <a:pt x="2340" y="1400"/>
                    <a:pt x="2511" y="1291"/>
                  </a:cubicBezTo>
                  <a:cubicBezTo>
                    <a:pt x="2288" y="780"/>
                    <a:pt x="1905" y="359"/>
                    <a:pt x="1414" y="88"/>
                  </a:cubicBezTo>
                  <a:lnTo>
                    <a:pt x="1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1878468" y="2729202"/>
              <a:ext cx="83741" cy="127835"/>
            </a:xfrm>
            <a:custGeom>
              <a:avLst/>
              <a:gdLst/>
              <a:ahLst/>
              <a:cxnLst/>
              <a:rect l="l" t="t" r="r" b="b"/>
              <a:pathLst>
                <a:path w="2288" h="3493" extrusionOk="0">
                  <a:moveTo>
                    <a:pt x="1083" y="1"/>
                  </a:moveTo>
                  <a:lnTo>
                    <a:pt x="912" y="58"/>
                  </a:lnTo>
                  <a:cubicBezTo>
                    <a:pt x="573" y="174"/>
                    <a:pt x="262" y="362"/>
                    <a:pt x="1" y="607"/>
                  </a:cubicBezTo>
                  <a:cubicBezTo>
                    <a:pt x="524" y="1168"/>
                    <a:pt x="828" y="1916"/>
                    <a:pt x="828" y="2707"/>
                  </a:cubicBezTo>
                  <a:cubicBezTo>
                    <a:pt x="828" y="2975"/>
                    <a:pt x="767" y="3229"/>
                    <a:pt x="657" y="3455"/>
                  </a:cubicBezTo>
                  <a:lnTo>
                    <a:pt x="769" y="3475"/>
                  </a:lnTo>
                  <a:cubicBezTo>
                    <a:pt x="838" y="3487"/>
                    <a:pt x="906" y="3493"/>
                    <a:pt x="973" y="3493"/>
                  </a:cubicBezTo>
                  <a:cubicBezTo>
                    <a:pt x="1531" y="3493"/>
                    <a:pt x="2027" y="3092"/>
                    <a:pt x="2128" y="2523"/>
                  </a:cubicBezTo>
                  <a:cubicBezTo>
                    <a:pt x="2288" y="1615"/>
                    <a:pt x="1941" y="692"/>
                    <a:pt x="1223" y="113"/>
                  </a:cubicBezTo>
                  <a:lnTo>
                    <a:pt x="10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1707676" y="2729165"/>
              <a:ext cx="83704" cy="127872"/>
            </a:xfrm>
            <a:custGeom>
              <a:avLst/>
              <a:gdLst/>
              <a:ahLst/>
              <a:cxnLst/>
              <a:rect l="l" t="t" r="r" b="b"/>
              <a:pathLst>
                <a:path w="2287" h="3494" extrusionOk="0">
                  <a:moveTo>
                    <a:pt x="1205" y="1"/>
                  </a:moveTo>
                  <a:lnTo>
                    <a:pt x="1065" y="114"/>
                  </a:lnTo>
                  <a:cubicBezTo>
                    <a:pt x="347" y="693"/>
                    <a:pt x="0" y="1616"/>
                    <a:pt x="160" y="2524"/>
                  </a:cubicBezTo>
                  <a:cubicBezTo>
                    <a:pt x="261" y="3093"/>
                    <a:pt x="757" y="3494"/>
                    <a:pt x="1315" y="3494"/>
                  </a:cubicBezTo>
                  <a:cubicBezTo>
                    <a:pt x="1382" y="3494"/>
                    <a:pt x="1450" y="3488"/>
                    <a:pt x="1519" y="3476"/>
                  </a:cubicBezTo>
                  <a:lnTo>
                    <a:pt x="1631" y="3456"/>
                  </a:lnTo>
                  <a:cubicBezTo>
                    <a:pt x="1203" y="2522"/>
                    <a:pt x="1628" y="1316"/>
                    <a:pt x="2287" y="608"/>
                  </a:cubicBezTo>
                  <a:cubicBezTo>
                    <a:pt x="2026" y="363"/>
                    <a:pt x="1715" y="175"/>
                    <a:pt x="1375" y="59"/>
                  </a:cubicBez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1781233" y="2743986"/>
              <a:ext cx="107421" cy="127250"/>
            </a:xfrm>
            <a:custGeom>
              <a:avLst/>
              <a:gdLst/>
              <a:ahLst/>
              <a:cxnLst/>
              <a:rect l="l" t="t" r="r" b="b"/>
              <a:pathLst>
                <a:path w="2935" h="3477" extrusionOk="0">
                  <a:moveTo>
                    <a:pt x="1467" y="0"/>
                  </a:moveTo>
                  <a:lnTo>
                    <a:pt x="1309" y="87"/>
                  </a:lnTo>
                  <a:cubicBezTo>
                    <a:pt x="502" y="532"/>
                    <a:pt x="0" y="1381"/>
                    <a:pt x="0" y="2303"/>
                  </a:cubicBezTo>
                  <a:cubicBezTo>
                    <a:pt x="0" y="2950"/>
                    <a:pt x="527" y="3476"/>
                    <a:pt x="1173" y="3476"/>
                  </a:cubicBezTo>
                  <a:lnTo>
                    <a:pt x="1761" y="3476"/>
                  </a:lnTo>
                  <a:cubicBezTo>
                    <a:pt x="2408" y="3476"/>
                    <a:pt x="2935" y="2950"/>
                    <a:pt x="2935" y="2303"/>
                  </a:cubicBezTo>
                  <a:cubicBezTo>
                    <a:pt x="2935" y="1381"/>
                    <a:pt x="2433" y="532"/>
                    <a:pt x="1626" y="87"/>
                  </a:cubicBezTo>
                  <a:lnTo>
                    <a:pt x="1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9" name="Google Shape;559;p48"/>
          <p:cNvGrpSpPr/>
          <p:nvPr/>
        </p:nvGrpSpPr>
        <p:grpSpPr>
          <a:xfrm>
            <a:off x="6547405" y="694056"/>
            <a:ext cx="458369" cy="386676"/>
            <a:chOff x="891300" y="3161980"/>
            <a:chExt cx="384995" cy="343834"/>
          </a:xfrm>
        </p:grpSpPr>
        <p:sp>
          <p:nvSpPr>
            <p:cNvPr id="560" name="Google Shape;560;p48"/>
            <p:cNvSpPr/>
            <p:nvPr/>
          </p:nvSpPr>
          <p:spPr>
            <a:xfrm>
              <a:off x="1121743" y="3223497"/>
              <a:ext cx="75689" cy="78648"/>
            </a:xfrm>
            <a:custGeom>
              <a:avLst/>
              <a:gdLst/>
              <a:ahLst/>
              <a:cxnLst/>
              <a:rect l="l" t="t" r="r" b="b"/>
              <a:pathLst>
                <a:path w="2068" h="2149" extrusionOk="0">
                  <a:moveTo>
                    <a:pt x="123" y="0"/>
                  </a:moveTo>
                  <a:lnTo>
                    <a:pt x="132" y="63"/>
                  </a:lnTo>
                  <a:cubicBezTo>
                    <a:pt x="221" y="652"/>
                    <a:pt x="174" y="1260"/>
                    <a:pt x="1" y="1829"/>
                  </a:cubicBezTo>
                  <a:cubicBezTo>
                    <a:pt x="258" y="2043"/>
                    <a:pt x="587" y="2148"/>
                    <a:pt x="917" y="2148"/>
                  </a:cubicBezTo>
                  <a:cubicBezTo>
                    <a:pt x="1303" y="2148"/>
                    <a:pt x="1690" y="2003"/>
                    <a:pt x="1964" y="1718"/>
                  </a:cubicBezTo>
                  <a:lnTo>
                    <a:pt x="2067" y="1616"/>
                  </a:lnTo>
                  <a:cubicBezTo>
                    <a:pt x="1813" y="763"/>
                    <a:pt x="1013" y="92"/>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a:off x="977666" y="3380491"/>
              <a:ext cx="114046" cy="63277"/>
            </a:xfrm>
            <a:custGeom>
              <a:avLst/>
              <a:gdLst/>
              <a:ahLst/>
              <a:cxnLst/>
              <a:rect l="l" t="t" r="r" b="b"/>
              <a:pathLst>
                <a:path w="3116" h="1729" extrusionOk="0">
                  <a:moveTo>
                    <a:pt x="1665" y="1"/>
                  </a:moveTo>
                  <a:cubicBezTo>
                    <a:pt x="1136" y="1"/>
                    <a:pt x="607" y="199"/>
                    <a:pt x="201" y="597"/>
                  </a:cubicBezTo>
                  <a:cubicBezTo>
                    <a:pt x="1" y="884"/>
                    <a:pt x="33" y="1269"/>
                    <a:pt x="283" y="1518"/>
                  </a:cubicBezTo>
                  <a:cubicBezTo>
                    <a:pt x="418" y="1654"/>
                    <a:pt x="600" y="1729"/>
                    <a:pt x="792" y="1729"/>
                  </a:cubicBezTo>
                  <a:cubicBezTo>
                    <a:pt x="946" y="1729"/>
                    <a:pt x="1094" y="1680"/>
                    <a:pt x="1219" y="1587"/>
                  </a:cubicBezTo>
                  <a:lnTo>
                    <a:pt x="1226" y="1582"/>
                  </a:lnTo>
                  <a:cubicBezTo>
                    <a:pt x="1809" y="1152"/>
                    <a:pt x="2449" y="815"/>
                    <a:pt x="3115" y="584"/>
                  </a:cubicBezTo>
                  <a:cubicBezTo>
                    <a:pt x="2711" y="195"/>
                    <a:pt x="2188"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p:nvPr/>
          </p:nvSpPr>
          <p:spPr>
            <a:xfrm>
              <a:off x="1007967" y="3223497"/>
              <a:ext cx="104603" cy="141815"/>
            </a:xfrm>
            <a:custGeom>
              <a:avLst/>
              <a:gdLst/>
              <a:ahLst/>
              <a:cxnLst/>
              <a:rect l="l" t="t" r="r" b="b"/>
              <a:pathLst>
                <a:path w="2858" h="3875" extrusionOk="0">
                  <a:moveTo>
                    <a:pt x="2675" y="0"/>
                  </a:moveTo>
                  <a:cubicBezTo>
                    <a:pt x="1686" y="101"/>
                    <a:pt x="829" y="905"/>
                    <a:pt x="663" y="1886"/>
                  </a:cubicBezTo>
                  <a:cubicBezTo>
                    <a:pt x="533" y="2596"/>
                    <a:pt x="311" y="3261"/>
                    <a:pt x="0" y="3874"/>
                  </a:cubicBezTo>
                  <a:cubicBezTo>
                    <a:pt x="271" y="3785"/>
                    <a:pt x="553" y="3740"/>
                    <a:pt x="835" y="3740"/>
                  </a:cubicBezTo>
                  <a:cubicBezTo>
                    <a:pt x="913" y="3740"/>
                    <a:pt x="991" y="3744"/>
                    <a:pt x="1069" y="3750"/>
                  </a:cubicBezTo>
                  <a:lnTo>
                    <a:pt x="1724" y="3096"/>
                  </a:lnTo>
                  <a:cubicBezTo>
                    <a:pt x="2494" y="2325"/>
                    <a:pt x="2857" y="1222"/>
                    <a:pt x="2697" y="144"/>
                  </a:cubicBezTo>
                  <a:lnTo>
                    <a:pt x="2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48"/>
            <p:cNvSpPr/>
            <p:nvPr/>
          </p:nvSpPr>
          <p:spPr>
            <a:xfrm>
              <a:off x="891300" y="3161980"/>
              <a:ext cx="384995" cy="343834"/>
            </a:xfrm>
            <a:custGeom>
              <a:avLst/>
              <a:gdLst/>
              <a:ahLst/>
              <a:cxnLst/>
              <a:rect l="l" t="t" r="r" b="b"/>
              <a:pathLst>
                <a:path w="10519" h="9395" extrusionOk="0">
                  <a:moveTo>
                    <a:pt x="6168" y="1115"/>
                  </a:moveTo>
                  <a:cubicBezTo>
                    <a:pt x="6870" y="1115"/>
                    <a:pt x="7581" y="1369"/>
                    <a:pt x="8147" y="1925"/>
                  </a:cubicBezTo>
                  <a:cubicBezTo>
                    <a:pt x="9291" y="2991"/>
                    <a:pt x="9305" y="4943"/>
                    <a:pt x="8177" y="6025"/>
                  </a:cubicBezTo>
                  <a:cubicBezTo>
                    <a:pt x="7750" y="6450"/>
                    <a:pt x="7213" y="6728"/>
                    <a:pt x="6622" y="6828"/>
                  </a:cubicBezTo>
                  <a:cubicBezTo>
                    <a:pt x="5667" y="6989"/>
                    <a:pt x="4730" y="7393"/>
                    <a:pt x="3913" y="7997"/>
                  </a:cubicBezTo>
                  <a:lnTo>
                    <a:pt x="3906" y="8002"/>
                  </a:lnTo>
                  <a:cubicBezTo>
                    <a:pt x="3686" y="8164"/>
                    <a:pt x="3425" y="8251"/>
                    <a:pt x="3152" y="8251"/>
                  </a:cubicBezTo>
                  <a:cubicBezTo>
                    <a:pt x="2812" y="8251"/>
                    <a:pt x="2492" y="8118"/>
                    <a:pt x="2253" y="7878"/>
                  </a:cubicBezTo>
                  <a:cubicBezTo>
                    <a:pt x="1812" y="7452"/>
                    <a:pt x="1757" y="6712"/>
                    <a:pt x="2129" y="6225"/>
                  </a:cubicBezTo>
                  <a:lnTo>
                    <a:pt x="2141" y="6208"/>
                  </a:lnTo>
                  <a:cubicBezTo>
                    <a:pt x="2728" y="5414"/>
                    <a:pt x="3121" y="4492"/>
                    <a:pt x="3309" y="3468"/>
                  </a:cubicBezTo>
                  <a:cubicBezTo>
                    <a:pt x="3569" y="2004"/>
                    <a:pt x="4854" y="1115"/>
                    <a:pt x="6168" y="1115"/>
                  </a:cubicBezTo>
                  <a:close/>
                  <a:moveTo>
                    <a:pt x="6115" y="0"/>
                  </a:moveTo>
                  <a:cubicBezTo>
                    <a:pt x="5082" y="0"/>
                    <a:pt x="4050" y="382"/>
                    <a:pt x="3301" y="1148"/>
                  </a:cubicBezTo>
                  <a:cubicBezTo>
                    <a:pt x="2699" y="1739"/>
                    <a:pt x="2304" y="2490"/>
                    <a:pt x="2159" y="3318"/>
                  </a:cubicBezTo>
                  <a:cubicBezTo>
                    <a:pt x="2029" y="4064"/>
                    <a:pt x="1726" y="4764"/>
                    <a:pt x="1284" y="5342"/>
                  </a:cubicBezTo>
                  <a:lnTo>
                    <a:pt x="1250" y="5387"/>
                  </a:lnTo>
                  <a:cubicBezTo>
                    <a:pt x="0" y="7007"/>
                    <a:pt x="1175" y="9395"/>
                    <a:pt x="3218" y="9395"/>
                  </a:cubicBezTo>
                  <a:cubicBezTo>
                    <a:pt x="3222" y="9395"/>
                    <a:pt x="3226" y="9395"/>
                    <a:pt x="3230" y="9395"/>
                  </a:cubicBezTo>
                  <a:cubicBezTo>
                    <a:pt x="3782" y="9395"/>
                    <a:pt x="4305" y="9216"/>
                    <a:pt x="4744" y="8881"/>
                  </a:cubicBezTo>
                  <a:lnTo>
                    <a:pt x="4791" y="8844"/>
                  </a:lnTo>
                  <a:cubicBezTo>
                    <a:pt x="5376" y="8397"/>
                    <a:pt x="6067" y="8096"/>
                    <a:pt x="6790" y="7974"/>
                  </a:cubicBezTo>
                  <a:cubicBezTo>
                    <a:pt x="7614" y="7834"/>
                    <a:pt x="8364" y="7447"/>
                    <a:pt x="8957" y="6855"/>
                  </a:cubicBezTo>
                  <a:cubicBezTo>
                    <a:pt x="10497" y="5376"/>
                    <a:pt x="10518" y="2723"/>
                    <a:pt x="9003" y="1220"/>
                  </a:cubicBezTo>
                  <a:cubicBezTo>
                    <a:pt x="8249" y="408"/>
                    <a:pt x="7182" y="0"/>
                    <a:pt x="6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1070509" y="3306568"/>
              <a:ext cx="130882" cy="88822"/>
            </a:xfrm>
            <a:custGeom>
              <a:avLst/>
              <a:gdLst/>
              <a:ahLst/>
              <a:cxnLst/>
              <a:rect l="l" t="t" r="r" b="b"/>
              <a:pathLst>
                <a:path w="3576" h="2427" extrusionOk="0">
                  <a:moveTo>
                    <a:pt x="3571" y="0"/>
                  </a:moveTo>
                  <a:cubicBezTo>
                    <a:pt x="3221" y="285"/>
                    <a:pt x="2769" y="429"/>
                    <a:pt x="2318" y="429"/>
                  </a:cubicBezTo>
                  <a:cubicBezTo>
                    <a:pt x="1920" y="429"/>
                    <a:pt x="1522" y="317"/>
                    <a:pt x="1195" y="90"/>
                  </a:cubicBezTo>
                  <a:cubicBezTo>
                    <a:pt x="998" y="507"/>
                    <a:pt x="729" y="889"/>
                    <a:pt x="404" y="1215"/>
                  </a:cubicBezTo>
                  <a:lnTo>
                    <a:pt x="1" y="1617"/>
                  </a:lnTo>
                  <a:cubicBezTo>
                    <a:pt x="365" y="1744"/>
                    <a:pt x="706" y="1953"/>
                    <a:pt x="996" y="2243"/>
                  </a:cubicBezTo>
                  <a:lnTo>
                    <a:pt x="1181" y="2427"/>
                  </a:lnTo>
                  <a:cubicBezTo>
                    <a:pt x="1331" y="2390"/>
                    <a:pt x="1482" y="2359"/>
                    <a:pt x="1634" y="2333"/>
                  </a:cubicBezTo>
                  <a:cubicBezTo>
                    <a:pt x="2111" y="2253"/>
                    <a:pt x="2546" y="2029"/>
                    <a:pt x="2890" y="1685"/>
                  </a:cubicBezTo>
                  <a:cubicBezTo>
                    <a:pt x="3334" y="1240"/>
                    <a:pt x="3576" y="650"/>
                    <a:pt x="3571" y="22"/>
                  </a:cubicBezTo>
                  <a:cubicBezTo>
                    <a:pt x="3571" y="14"/>
                    <a:pt x="3571" y="7"/>
                    <a:pt x="3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48"/>
          <p:cNvGrpSpPr/>
          <p:nvPr/>
        </p:nvGrpSpPr>
        <p:grpSpPr>
          <a:xfrm>
            <a:off x="423332" y="4053252"/>
            <a:ext cx="460410" cy="385326"/>
            <a:chOff x="6842524" y="3162163"/>
            <a:chExt cx="374907" cy="343431"/>
          </a:xfrm>
        </p:grpSpPr>
        <p:sp>
          <p:nvSpPr>
            <p:cNvPr id="566" name="Google Shape;566;p48"/>
            <p:cNvSpPr/>
            <p:nvPr/>
          </p:nvSpPr>
          <p:spPr>
            <a:xfrm>
              <a:off x="7083580" y="3347336"/>
              <a:ext cx="50142" cy="84943"/>
            </a:xfrm>
            <a:custGeom>
              <a:avLst/>
              <a:gdLst/>
              <a:ahLst/>
              <a:cxnLst/>
              <a:rect l="l" t="t" r="r" b="b"/>
              <a:pathLst>
                <a:path w="1370" h="2321" extrusionOk="0">
                  <a:moveTo>
                    <a:pt x="299" y="1"/>
                  </a:moveTo>
                  <a:cubicBezTo>
                    <a:pt x="201" y="1"/>
                    <a:pt x="101" y="16"/>
                    <a:pt x="0" y="49"/>
                  </a:cubicBezTo>
                  <a:lnTo>
                    <a:pt x="118" y="473"/>
                  </a:lnTo>
                  <a:cubicBezTo>
                    <a:pt x="288" y="1085"/>
                    <a:pt x="287" y="1715"/>
                    <a:pt x="127" y="2305"/>
                  </a:cubicBezTo>
                  <a:cubicBezTo>
                    <a:pt x="186" y="2315"/>
                    <a:pt x="244" y="2321"/>
                    <a:pt x="302" y="2321"/>
                  </a:cubicBezTo>
                  <a:cubicBezTo>
                    <a:pt x="880" y="2321"/>
                    <a:pt x="1366" y="1800"/>
                    <a:pt x="1363" y="1161"/>
                  </a:cubicBezTo>
                  <a:cubicBezTo>
                    <a:pt x="1369" y="519"/>
                    <a:pt x="872"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6926438" y="3347628"/>
              <a:ext cx="77921" cy="84650"/>
            </a:xfrm>
            <a:custGeom>
              <a:avLst/>
              <a:gdLst/>
              <a:ahLst/>
              <a:cxnLst/>
              <a:rect l="l" t="t" r="r" b="b"/>
              <a:pathLst>
                <a:path w="2129" h="2313" extrusionOk="0">
                  <a:moveTo>
                    <a:pt x="1064" y="1"/>
                  </a:moveTo>
                  <a:cubicBezTo>
                    <a:pt x="546" y="1"/>
                    <a:pt x="28" y="385"/>
                    <a:pt x="0" y="1153"/>
                  </a:cubicBezTo>
                  <a:cubicBezTo>
                    <a:pt x="0" y="1792"/>
                    <a:pt x="478" y="2312"/>
                    <a:pt x="1064" y="2312"/>
                  </a:cubicBezTo>
                  <a:cubicBezTo>
                    <a:pt x="1651" y="2312"/>
                    <a:pt x="2128" y="1792"/>
                    <a:pt x="2128" y="1153"/>
                  </a:cubicBezTo>
                  <a:cubicBezTo>
                    <a:pt x="2101" y="385"/>
                    <a:pt x="1583" y="1"/>
                    <a:pt x="1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48"/>
            <p:cNvSpPr/>
            <p:nvPr/>
          </p:nvSpPr>
          <p:spPr>
            <a:xfrm>
              <a:off x="6842524" y="3178887"/>
              <a:ext cx="245732" cy="326706"/>
            </a:xfrm>
            <a:custGeom>
              <a:avLst/>
              <a:gdLst/>
              <a:ahLst/>
              <a:cxnLst/>
              <a:rect l="l" t="t" r="r" b="b"/>
              <a:pathLst>
                <a:path w="6714" h="8927" extrusionOk="0">
                  <a:moveTo>
                    <a:pt x="3357" y="4055"/>
                  </a:moveTo>
                  <a:cubicBezTo>
                    <a:pt x="4246" y="4055"/>
                    <a:pt x="4970" y="4822"/>
                    <a:pt x="4970" y="5764"/>
                  </a:cubicBezTo>
                  <a:cubicBezTo>
                    <a:pt x="4929" y="6896"/>
                    <a:pt x="4143" y="7462"/>
                    <a:pt x="3357" y="7462"/>
                  </a:cubicBezTo>
                  <a:cubicBezTo>
                    <a:pt x="2571" y="7462"/>
                    <a:pt x="1785" y="6896"/>
                    <a:pt x="1744" y="5764"/>
                  </a:cubicBezTo>
                  <a:cubicBezTo>
                    <a:pt x="1744" y="4822"/>
                    <a:pt x="2467" y="4055"/>
                    <a:pt x="3357" y="4055"/>
                  </a:cubicBezTo>
                  <a:close/>
                  <a:moveTo>
                    <a:pt x="3357" y="1"/>
                  </a:moveTo>
                  <a:cubicBezTo>
                    <a:pt x="2613" y="1"/>
                    <a:pt x="1868" y="438"/>
                    <a:pt x="1620" y="1313"/>
                  </a:cubicBezTo>
                  <a:lnTo>
                    <a:pt x="539" y="5223"/>
                  </a:lnTo>
                  <a:cubicBezTo>
                    <a:pt x="0" y="7007"/>
                    <a:pt x="1440" y="8926"/>
                    <a:pt x="3294" y="8926"/>
                  </a:cubicBezTo>
                  <a:cubicBezTo>
                    <a:pt x="3315" y="8926"/>
                    <a:pt x="3336" y="8926"/>
                    <a:pt x="3357" y="8926"/>
                  </a:cubicBezTo>
                  <a:cubicBezTo>
                    <a:pt x="3378" y="8926"/>
                    <a:pt x="3398" y="8926"/>
                    <a:pt x="3419" y="8926"/>
                  </a:cubicBezTo>
                  <a:cubicBezTo>
                    <a:pt x="5274" y="8926"/>
                    <a:pt x="6713" y="7007"/>
                    <a:pt x="6175" y="5223"/>
                  </a:cubicBezTo>
                  <a:lnTo>
                    <a:pt x="5094" y="1313"/>
                  </a:lnTo>
                  <a:cubicBezTo>
                    <a:pt x="4847" y="438"/>
                    <a:pt x="4102" y="1"/>
                    <a:pt x="3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a:off x="7041787" y="3162163"/>
              <a:ext cx="175643" cy="343431"/>
            </a:xfrm>
            <a:custGeom>
              <a:avLst/>
              <a:gdLst/>
              <a:ahLst/>
              <a:cxnLst/>
              <a:rect l="l" t="t" r="r" b="b"/>
              <a:pathLst>
                <a:path w="4799" h="9384" extrusionOk="0">
                  <a:moveTo>
                    <a:pt x="1167" y="1"/>
                  </a:moveTo>
                  <a:lnTo>
                    <a:pt x="1167" y="469"/>
                  </a:lnTo>
                  <a:cubicBezTo>
                    <a:pt x="698" y="542"/>
                    <a:pt x="281" y="797"/>
                    <a:pt x="0" y="1169"/>
                  </a:cubicBezTo>
                  <a:cubicBezTo>
                    <a:pt x="75" y="1312"/>
                    <a:pt x="135" y="1463"/>
                    <a:pt x="178" y="1623"/>
                  </a:cubicBezTo>
                  <a:lnTo>
                    <a:pt x="996" y="4579"/>
                  </a:lnTo>
                  <a:cubicBezTo>
                    <a:pt x="1145" y="4532"/>
                    <a:pt x="1294" y="4510"/>
                    <a:pt x="1441" y="4510"/>
                  </a:cubicBezTo>
                  <a:cubicBezTo>
                    <a:pt x="2304" y="4510"/>
                    <a:pt x="3066" y="5272"/>
                    <a:pt x="3055" y="6221"/>
                  </a:cubicBezTo>
                  <a:cubicBezTo>
                    <a:pt x="3063" y="7167"/>
                    <a:pt x="2310" y="7931"/>
                    <a:pt x="1442" y="7931"/>
                  </a:cubicBezTo>
                  <a:cubicBezTo>
                    <a:pt x="1323" y="7931"/>
                    <a:pt x="1202" y="7917"/>
                    <a:pt x="1080" y="7887"/>
                  </a:cubicBezTo>
                  <a:cubicBezTo>
                    <a:pt x="973" y="8124"/>
                    <a:pt x="839" y="8350"/>
                    <a:pt x="676" y="8563"/>
                  </a:cubicBezTo>
                  <a:cubicBezTo>
                    <a:pt x="526" y="8760"/>
                    <a:pt x="357" y="8939"/>
                    <a:pt x="174" y="9097"/>
                  </a:cubicBezTo>
                  <a:cubicBezTo>
                    <a:pt x="563" y="9283"/>
                    <a:pt x="993" y="9383"/>
                    <a:pt x="1442" y="9383"/>
                  </a:cubicBezTo>
                  <a:cubicBezTo>
                    <a:pt x="1463" y="9383"/>
                    <a:pt x="1483" y="9383"/>
                    <a:pt x="1504" y="9383"/>
                  </a:cubicBezTo>
                  <a:cubicBezTo>
                    <a:pt x="3359" y="9383"/>
                    <a:pt x="4798" y="7464"/>
                    <a:pt x="4259" y="5680"/>
                  </a:cubicBezTo>
                  <a:lnTo>
                    <a:pt x="3179" y="1770"/>
                  </a:lnTo>
                  <a:cubicBezTo>
                    <a:pt x="2988" y="1081"/>
                    <a:pt x="2407" y="576"/>
                    <a:pt x="1716" y="469"/>
                  </a:cubicBez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48"/>
          <p:cNvGrpSpPr/>
          <p:nvPr/>
        </p:nvGrpSpPr>
        <p:grpSpPr>
          <a:xfrm>
            <a:off x="5333655" y="4085690"/>
            <a:ext cx="343857" cy="445949"/>
            <a:chOff x="3888083" y="4260502"/>
            <a:chExt cx="343857" cy="343198"/>
          </a:xfrm>
        </p:grpSpPr>
        <p:sp>
          <p:nvSpPr>
            <p:cNvPr id="571" name="Google Shape;571;p48"/>
            <p:cNvSpPr/>
            <p:nvPr/>
          </p:nvSpPr>
          <p:spPr>
            <a:xfrm>
              <a:off x="3888083" y="4491822"/>
              <a:ext cx="343857" cy="111879"/>
            </a:xfrm>
            <a:custGeom>
              <a:avLst/>
              <a:gdLst/>
              <a:ahLst/>
              <a:cxnLst/>
              <a:rect l="l" t="t" r="r" b="b"/>
              <a:pathLst>
                <a:path w="9395" h="3057" extrusionOk="0">
                  <a:moveTo>
                    <a:pt x="493" y="1"/>
                  </a:moveTo>
                  <a:lnTo>
                    <a:pt x="1" y="741"/>
                  </a:lnTo>
                  <a:lnTo>
                    <a:pt x="129" y="899"/>
                  </a:lnTo>
                  <a:cubicBezTo>
                    <a:pt x="1250" y="2337"/>
                    <a:pt x="2974" y="3057"/>
                    <a:pt x="4698" y="3057"/>
                  </a:cubicBezTo>
                  <a:cubicBezTo>
                    <a:pt x="6423" y="3057"/>
                    <a:pt x="8147" y="2337"/>
                    <a:pt x="9267" y="899"/>
                  </a:cubicBezTo>
                  <a:lnTo>
                    <a:pt x="9395" y="741"/>
                  </a:lnTo>
                  <a:lnTo>
                    <a:pt x="8902" y="1"/>
                  </a:lnTo>
                  <a:cubicBezTo>
                    <a:pt x="7828" y="1311"/>
                    <a:pt x="6263" y="1966"/>
                    <a:pt x="4698" y="1966"/>
                  </a:cubicBezTo>
                  <a:cubicBezTo>
                    <a:pt x="3133" y="1966"/>
                    <a:pt x="1568" y="1311"/>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3917798" y="4260502"/>
              <a:ext cx="284419" cy="283338"/>
            </a:xfrm>
            <a:custGeom>
              <a:avLst/>
              <a:gdLst/>
              <a:ahLst/>
              <a:cxnLst/>
              <a:rect l="l" t="t" r="r" b="b"/>
              <a:pathLst>
                <a:path w="7771" h="7742" extrusionOk="0">
                  <a:moveTo>
                    <a:pt x="4161" y="3114"/>
                  </a:moveTo>
                  <a:lnTo>
                    <a:pt x="4161" y="3664"/>
                  </a:lnTo>
                  <a:lnTo>
                    <a:pt x="3610" y="3664"/>
                  </a:lnTo>
                  <a:lnTo>
                    <a:pt x="3610" y="3114"/>
                  </a:lnTo>
                  <a:close/>
                  <a:moveTo>
                    <a:pt x="3244" y="4214"/>
                  </a:moveTo>
                  <a:lnTo>
                    <a:pt x="3244" y="4765"/>
                  </a:lnTo>
                  <a:lnTo>
                    <a:pt x="2694" y="4765"/>
                  </a:lnTo>
                  <a:lnTo>
                    <a:pt x="2694" y="4214"/>
                  </a:lnTo>
                  <a:close/>
                  <a:moveTo>
                    <a:pt x="5078" y="4214"/>
                  </a:moveTo>
                  <a:lnTo>
                    <a:pt x="5078" y="4765"/>
                  </a:lnTo>
                  <a:lnTo>
                    <a:pt x="4528" y="4765"/>
                  </a:lnTo>
                  <a:lnTo>
                    <a:pt x="4528" y="4214"/>
                  </a:lnTo>
                  <a:close/>
                  <a:moveTo>
                    <a:pt x="2326" y="5434"/>
                  </a:moveTo>
                  <a:lnTo>
                    <a:pt x="2326" y="5985"/>
                  </a:lnTo>
                  <a:lnTo>
                    <a:pt x="1776" y="5985"/>
                  </a:lnTo>
                  <a:lnTo>
                    <a:pt x="1776" y="5434"/>
                  </a:lnTo>
                  <a:close/>
                  <a:moveTo>
                    <a:pt x="4161" y="5434"/>
                  </a:moveTo>
                  <a:lnTo>
                    <a:pt x="4161" y="5985"/>
                  </a:lnTo>
                  <a:lnTo>
                    <a:pt x="3610" y="5985"/>
                  </a:lnTo>
                  <a:lnTo>
                    <a:pt x="3610" y="5434"/>
                  </a:lnTo>
                  <a:close/>
                  <a:moveTo>
                    <a:pt x="5996" y="5434"/>
                  </a:moveTo>
                  <a:lnTo>
                    <a:pt x="5996" y="5985"/>
                  </a:lnTo>
                  <a:lnTo>
                    <a:pt x="5446" y="5985"/>
                  </a:lnTo>
                  <a:lnTo>
                    <a:pt x="5446" y="5434"/>
                  </a:lnTo>
                  <a:close/>
                  <a:moveTo>
                    <a:pt x="3886" y="0"/>
                  </a:moveTo>
                  <a:lnTo>
                    <a:pt x="1" y="5840"/>
                  </a:lnTo>
                  <a:cubicBezTo>
                    <a:pt x="445" y="6412"/>
                    <a:pt x="1019" y="6886"/>
                    <a:pt x="1662" y="7213"/>
                  </a:cubicBezTo>
                  <a:cubicBezTo>
                    <a:pt x="2341" y="7571"/>
                    <a:pt x="3094" y="7742"/>
                    <a:pt x="3848" y="7742"/>
                  </a:cubicBezTo>
                  <a:cubicBezTo>
                    <a:pt x="5349" y="7742"/>
                    <a:pt x="6852" y="7064"/>
                    <a:pt x="7771" y="5840"/>
                  </a:cubicBezTo>
                  <a:lnTo>
                    <a:pt x="38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5" name="Picture 14">
            <a:extLst>
              <a:ext uri="{FF2B5EF4-FFF2-40B4-BE49-F238E27FC236}">
                <a16:creationId xmlns:a16="http://schemas.microsoft.com/office/drawing/2014/main" id="{8DF6E0DC-5904-5432-783E-13B069E4AC2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59635" y="556145"/>
            <a:ext cx="3284681" cy="30380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0"/>
          <p:cNvSpPr/>
          <p:nvPr/>
        </p:nvSpPr>
        <p:spPr>
          <a:xfrm rot="5400000" flipH="1">
            <a:off x="593425" y="4175200"/>
            <a:ext cx="1099500" cy="859800"/>
          </a:xfrm>
          <a:prstGeom prst="rect">
            <a:avLst/>
          </a:prstGeom>
          <a:gradFill>
            <a:gsLst>
              <a:gs pos="0">
                <a:schemeClr val="accen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0" y="539500"/>
            <a:ext cx="8430600" cy="646200"/>
          </a:xfrm>
          <a:prstGeom prst="rect">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60"/>
          <p:cNvGrpSpPr/>
          <p:nvPr/>
        </p:nvGrpSpPr>
        <p:grpSpPr>
          <a:xfrm rot="-5400000">
            <a:off x="820551" y="2209225"/>
            <a:ext cx="1140137" cy="1354249"/>
            <a:chOff x="619400" y="433375"/>
            <a:chExt cx="946800" cy="1069200"/>
          </a:xfrm>
        </p:grpSpPr>
        <p:sp>
          <p:nvSpPr>
            <p:cNvPr id="813" name="Google Shape;813;p60"/>
            <p:cNvSpPr/>
            <p:nvPr/>
          </p:nvSpPr>
          <p:spPr>
            <a:xfrm>
              <a:off x="6194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13805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9999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60"/>
          <p:cNvPicPr preferRelativeResize="0">
            <a:picLocks noGrp="1"/>
          </p:cNvPicPr>
          <p:nvPr>
            <p:ph type="pic" idx="3"/>
          </p:nvPr>
        </p:nvPicPr>
        <p:blipFill rotWithShape="1">
          <a:blip r:embed="rId3">
            <a:alphaModFix/>
          </a:blip>
          <a:srcRect l="19218" t="21003" b="2508"/>
          <a:stretch/>
        </p:blipFill>
        <p:spPr>
          <a:xfrm>
            <a:off x="6410825" y="1185700"/>
            <a:ext cx="2019951" cy="2869699"/>
          </a:xfrm>
          <a:prstGeom prst="rect">
            <a:avLst/>
          </a:prstGeom>
        </p:spPr>
      </p:pic>
      <p:sp>
        <p:nvSpPr>
          <p:cNvPr id="817" name="Google Shape;817;p60"/>
          <p:cNvSpPr txBox="1">
            <a:spLocks noGrp="1"/>
          </p:cNvSpPr>
          <p:nvPr>
            <p:ph type="title" idx="2"/>
          </p:nvPr>
        </p:nvSpPr>
        <p:spPr>
          <a:xfrm>
            <a:off x="713525" y="1185700"/>
            <a:ext cx="1354200" cy="1130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8" name="Google Shape;818;p60"/>
          <p:cNvSpPr txBox="1">
            <a:spLocks noGrp="1"/>
          </p:cNvSpPr>
          <p:nvPr>
            <p:ph type="title"/>
          </p:nvPr>
        </p:nvSpPr>
        <p:spPr>
          <a:xfrm>
            <a:off x="2067650" y="2316400"/>
            <a:ext cx="4343100" cy="11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a:t>
            </a:r>
            <a:r>
              <a:rPr lang="en" dirty="0"/>
              <a:t>EAL WORLD APPLICATIONS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3" name="Google Shape;393;p44"/>
          <p:cNvSpPr txBox="1">
            <a:spLocks noGrp="1"/>
          </p:cNvSpPr>
          <p:nvPr>
            <p:ph type="title"/>
          </p:nvPr>
        </p:nvSpPr>
        <p:spPr>
          <a:xfrm>
            <a:off x="720000" y="423128"/>
            <a:ext cx="77040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Companies using Blockchain</a:t>
            </a:r>
            <a:endParaRPr dirty="0"/>
          </a:p>
        </p:txBody>
      </p:sp>
      <p:sp>
        <p:nvSpPr>
          <p:cNvPr id="394" name="Google Shape;394;p44"/>
          <p:cNvSpPr txBox="1">
            <a:spLocks noGrp="1"/>
          </p:cNvSpPr>
          <p:nvPr>
            <p:ph type="subTitle" idx="1"/>
          </p:nvPr>
        </p:nvSpPr>
        <p:spPr>
          <a:xfrm>
            <a:off x="4764187" y="2871359"/>
            <a:ext cx="3659813" cy="180748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rgbClr val="3A3B41"/>
                </a:solidFill>
                <a:effectLst/>
                <a:latin typeface="Georgia" panose="02040502050405020303" pitchFamily="18" charset="0"/>
              </a:rPr>
              <a:t>Since 2017, </a:t>
            </a:r>
            <a:r>
              <a:rPr lang="en-US" sz="1200" b="0" u="none" strike="noStrike" dirty="0">
                <a:solidFill>
                  <a:srgbClr val="3A3B41"/>
                </a:solidFill>
                <a:effectLst/>
                <a:latin typeface="Georgia" panose="02040502050405020303" pitchFamily="18" charset="0"/>
                <a:hlinkClick r:id="rId3"/>
              </a:rPr>
              <a:t>Nestlé</a:t>
            </a:r>
            <a:r>
              <a:rPr lang="en-US" sz="1200" b="0" i="0" dirty="0">
                <a:solidFill>
                  <a:srgbClr val="3A3B41"/>
                </a:solidFill>
                <a:effectLst/>
                <a:latin typeface="Georgia" panose="02040502050405020303" pitchFamily="18" charset="0"/>
              </a:rPr>
              <a:t> has utilized the </a:t>
            </a:r>
            <a:r>
              <a:rPr lang="en-US" sz="1200" b="0" u="none" strike="noStrike" dirty="0">
                <a:solidFill>
                  <a:srgbClr val="3A3B41"/>
                </a:solidFill>
                <a:effectLst/>
                <a:latin typeface="Georgia" panose="02040502050405020303" pitchFamily="18" charset="0"/>
                <a:hlinkClick r:id="rId4"/>
              </a:rPr>
              <a:t>IBM Food Trust</a:t>
            </a:r>
            <a:r>
              <a:rPr lang="en-US" sz="1200" b="0" i="0" dirty="0">
                <a:solidFill>
                  <a:srgbClr val="3A3B41"/>
                </a:solidFill>
                <a:effectLst/>
                <a:latin typeface="Georgia" panose="02040502050405020303" pitchFamily="18" charset="0"/>
              </a:rPr>
              <a:t> blockchain ledger to help users trace the origin of products like its </a:t>
            </a:r>
            <a:r>
              <a:rPr lang="en-US" sz="1200" b="0" u="none" strike="noStrike" dirty="0" err="1">
                <a:solidFill>
                  <a:srgbClr val="3A3B41"/>
                </a:solidFill>
                <a:effectLst/>
                <a:latin typeface="Georgia" panose="02040502050405020303" pitchFamily="18" charset="0"/>
                <a:hlinkClick r:id="rId5"/>
              </a:rPr>
              <a:t>Mousline</a:t>
            </a:r>
            <a:r>
              <a:rPr lang="en-US" sz="1200" b="0" u="none" strike="noStrike" dirty="0">
                <a:solidFill>
                  <a:srgbClr val="3A3B41"/>
                </a:solidFill>
                <a:effectLst/>
                <a:latin typeface="Georgia" panose="02040502050405020303" pitchFamily="18" charset="0"/>
                <a:hlinkClick r:id="rId5"/>
              </a:rPr>
              <a:t> purée and </a:t>
            </a:r>
            <a:r>
              <a:rPr lang="en-US" sz="1200" b="0" u="none" strike="noStrike" dirty="0" err="1">
                <a:solidFill>
                  <a:srgbClr val="3A3B41"/>
                </a:solidFill>
                <a:effectLst/>
                <a:latin typeface="Georgia" panose="02040502050405020303" pitchFamily="18" charset="0"/>
                <a:hlinkClick r:id="rId5"/>
              </a:rPr>
              <a:t>Zoégas</a:t>
            </a:r>
            <a:r>
              <a:rPr lang="en-US" sz="1200" b="0" u="none" strike="noStrike" dirty="0">
                <a:solidFill>
                  <a:srgbClr val="3A3B41"/>
                </a:solidFill>
                <a:effectLst/>
                <a:latin typeface="Georgia" panose="02040502050405020303" pitchFamily="18" charset="0"/>
                <a:hlinkClick r:id="rId5"/>
              </a:rPr>
              <a:t> coffee brands</a:t>
            </a:r>
            <a:r>
              <a:rPr lang="en-US" sz="1200" b="0" i="0" dirty="0">
                <a:solidFill>
                  <a:srgbClr val="3A3B41"/>
                </a:solidFill>
                <a:effectLst/>
                <a:latin typeface="Georgia" panose="02040502050405020303" pitchFamily="18" charset="0"/>
              </a:rPr>
              <a:t>. In collaboration with the Rainforest Alliance, Nestlé is able to track farmer and harvest information for cocoa beans used in </a:t>
            </a:r>
            <a:r>
              <a:rPr lang="en-US" sz="1200" b="0" i="0" dirty="0" err="1">
                <a:solidFill>
                  <a:srgbClr val="3A3B41"/>
                </a:solidFill>
                <a:effectLst/>
                <a:latin typeface="Georgia" panose="02040502050405020303" pitchFamily="18" charset="0"/>
              </a:rPr>
              <a:t>Zoégas</a:t>
            </a:r>
            <a:r>
              <a:rPr lang="en-US" sz="1200" b="0" i="0" dirty="0">
                <a:solidFill>
                  <a:srgbClr val="3A3B41"/>
                </a:solidFill>
                <a:effectLst/>
                <a:latin typeface="Georgia" panose="02040502050405020303" pitchFamily="18" charset="0"/>
              </a:rPr>
              <a:t> coffee, all to provide transparency for consumers plus increase sustainability for farmers and natural resources.</a:t>
            </a:r>
            <a:endParaRPr sz="1200" dirty="0"/>
          </a:p>
        </p:txBody>
      </p:sp>
      <p:sp>
        <p:nvSpPr>
          <p:cNvPr id="395" name="Google Shape;395;p44"/>
          <p:cNvSpPr txBox="1">
            <a:spLocks noGrp="1"/>
          </p:cNvSpPr>
          <p:nvPr>
            <p:ph type="subTitle" idx="2"/>
          </p:nvPr>
        </p:nvSpPr>
        <p:spPr>
          <a:xfrm>
            <a:off x="610107" y="2339973"/>
            <a:ext cx="3659813" cy="180748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rgbClr val="3A3B41"/>
                </a:solidFill>
                <a:effectLst/>
                <a:latin typeface="Georgia" panose="02040502050405020303" pitchFamily="18" charset="0"/>
              </a:rPr>
              <a:t>Walmart and IBM partner to maintain the retailer’s </a:t>
            </a:r>
            <a:r>
              <a:rPr lang="en-US" sz="1200" b="0" strike="noStrike" dirty="0">
                <a:solidFill>
                  <a:srgbClr val="3A3B41"/>
                </a:solidFill>
                <a:effectLst/>
                <a:latin typeface="Georgia" panose="02040502050405020303" pitchFamily="18" charset="0"/>
                <a:hlinkClick r:id="rId6"/>
              </a:rPr>
              <a:t>Food Traceability Initiative</a:t>
            </a:r>
            <a:r>
              <a:rPr lang="en-US" sz="1200" b="0" i="0" dirty="0">
                <a:solidFill>
                  <a:srgbClr val="3A3B41"/>
                </a:solidFill>
                <a:effectLst/>
                <a:latin typeface="Georgia" panose="02040502050405020303" pitchFamily="18" charset="0"/>
              </a:rPr>
              <a:t>, created in 2018. For the initiative, Walmart uses the </a:t>
            </a:r>
            <a:r>
              <a:rPr lang="en-US" sz="1200" b="0" strike="noStrike" dirty="0">
                <a:solidFill>
                  <a:srgbClr val="3A3B41"/>
                </a:solidFill>
                <a:effectLst/>
                <a:latin typeface="Georgia" panose="02040502050405020303" pitchFamily="18" charset="0"/>
                <a:hlinkClick r:id="rId7"/>
              </a:rPr>
              <a:t>Hyperledger Fabric</a:t>
            </a:r>
            <a:r>
              <a:rPr lang="en-US" sz="1200" b="0" i="0" dirty="0">
                <a:solidFill>
                  <a:srgbClr val="3A3B41"/>
                </a:solidFill>
                <a:effectLst/>
                <a:latin typeface="Georgia" panose="02040502050405020303" pitchFamily="18" charset="0"/>
              </a:rPr>
              <a:t> blockchain platform, which lets officials trace the lifespan of their products to ensure food safety and reduce waste. The initial ledger experiments found promising benefits, most notably the ability to track the origin of U.S. perishables, such as mangoes, </a:t>
            </a:r>
            <a:r>
              <a:rPr lang="en-US" sz="1200" b="0" strike="noStrike" dirty="0">
                <a:solidFill>
                  <a:srgbClr val="3A3B41"/>
                </a:solidFill>
                <a:effectLst/>
                <a:latin typeface="Georgia" panose="02040502050405020303" pitchFamily="18" charset="0"/>
                <a:hlinkClick r:id="rId8"/>
              </a:rPr>
              <a:t>within 2.2 seconds</a:t>
            </a:r>
            <a:r>
              <a:rPr lang="en-US" sz="1200" b="0" i="0" dirty="0">
                <a:solidFill>
                  <a:srgbClr val="3A3B41"/>
                </a:solidFill>
                <a:effectLst/>
                <a:latin typeface="Georgia" panose="02040502050405020303" pitchFamily="18" charset="0"/>
              </a:rPr>
              <a:t>. </a:t>
            </a:r>
            <a:endParaRPr dirty="0"/>
          </a:p>
        </p:txBody>
      </p:sp>
      <p:pic>
        <p:nvPicPr>
          <p:cNvPr id="12" name="Picture 11">
            <a:extLst>
              <a:ext uri="{FF2B5EF4-FFF2-40B4-BE49-F238E27FC236}">
                <a16:creationId xmlns:a16="http://schemas.microsoft.com/office/drawing/2014/main" id="{BEB1B93B-E307-F064-3530-D229FE683A32}"/>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658892" y="1778457"/>
            <a:ext cx="1943100" cy="341422"/>
          </a:xfrm>
          <a:prstGeom prst="rect">
            <a:avLst/>
          </a:prstGeom>
        </p:spPr>
      </p:pic>
      <p:pic>
        <p:nvPicPr>
          <p:cNvPr id="19" name="Picture 18">
            <a:extLst>
              <a:ext uri="{FF2B5EF4-FFF2-40B4-BE49-F238E27FC236}">
                <a16:creationId xmlns:a16="http://schemas.microsoft.com/office/drawing/2014/main" id="{2BB7C85B-D4FD-5748-5329-6AD566C0C83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5914111" y="1516058"/>
            <a:ext cx="1359963" cy="12076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0"/>
          <p:cNvSpPr/>
          <p:nvPr/>
        </p:nvSpPr>
        <p:spPr>
          <a:xfrm rot="5400000" flipH="1">
            <a:off x="593425" y="4175200"/>
            <a:ext cx="1099500" cy="859800"/>
          </a:xfrm>
          <a:prstGeom prst="rect">
            <a:avLst/>
          </a:prstGeom>
          <a:gradFill>
            <a:gsLst>
              <a:gs pos="0">
                <a:schemeClr val="accen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0" y="539500"/>
            <a:ext cx="8430600" cy="646200"/>
          </a:xfrm>
          <a:prstGeom prst="rect">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60"/>
          <p:cNvGrpSpPr/>
          <p:nvPr/>
        </p:nvGrpSpPr>
        <p:grpSpPr>
          <a:xfrm rot="-5400000">
            <a:off x="820551" y="2209225"/>
            <a:ext cx="1140137" cy="1354249"/>
            <a:chOff x="619400" y="433375"/>
            <a:chExt cx="946800" cy="1069200"/>
          </a:xfrm>
        </p:grpSpPr>
        <p:sp>
          <p:nvSpPr>
            <p:cNvPr id="813" name="Google Shape;813;p60"/>
            <p:cNvSpPr/>
            <p:nvPr/>
          </p:nvSpPr>
          <p:spPr>
            <a:xfrm>
              <a:off x="6194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13805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0"/>
            <p:cNvSpPr/>
            <p:nvPr/>
          </p:nvSpPr>
          <p:spPr>
            <a:xfrm>
              <a:off x="9999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60"/>
          <p:cNvPicPr preferRelativeResize="0">
            <a:picLocks noGrp="1"/>
          </p:cNvPicPr>
          <p:nvPr>
            <p:ph type="pic" idx="3"/>
          </p:nvPr>
        </p:nvPicPr>
        <p:blipFill rotWithShape="1">
          <a:blip r:embed="rId3">
            <a:alphaModFix/>
          </a:blip>
          <a:srcRect l="19218" t="21003" b="2508"/>
          <a:stretch/>
        </p:blipFill>
        <p:spPr>
          <a:xfrm>
            <a:off x="6410825" y="1185700"/>
            <a:ext cx="2019951" cy="2869699"/>
          </a:xfrm>
          <a:prstGeom prst="rect">
            <a:avLst/>
          </a:prstGeom>
        </p:spPr>
      </p:pic>
      <p:sp>
        <p:nvSpPr>
          <p:cNvPr id="817" name="Google Shape;817;p60"/>
          <p:cNvSpPr txBox="1">
            <a:spLocks noGrp="1"/>
          </p:cNvSpPr>
          <p:nvPr>
            <p:ph type="title" idx="2"/>
          </p:nvPr>
        </p:nvSpPr>
        <p:spPr>
          <a:xfrm>
            <a:off x="713525" y="1185700"/>
            <a:ext cx="1354200" cy="1130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18" name="Google Shape;818;p60"/>
          <p:cNvSpPr txBox="1">
            <a:spLocks noGrp="1"/>
          </p:cNvSpPr>
          <p:nvPr>
            <p:ph type="title"/>
          </p:nvPr>
        </p:nvSpPr>
        <p:spPr>
          <a:xfrm>
            <a:off x="2067650" y="2316400"/>
            <a:ext cx="4343100" cy="113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CHALLENGES</a:t>
            </a:r>
            <a:endParaRPr dirty="0"/>
          </a:p>
        </p:txBody>
      </p:sp>
    </p:spTree>
    <p:extLst>
      <p:ext uri="{BB962C8B-B14F-4D97-AF65-F5344CB8AC3E}">
        <p14:creationId xmlns:p14="http://schemas.microsoft.com/office/powerpoint/2010/main" val="1522306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10" name="Picture 9">
            <a:extLst>
              <a:ext uri="{FF2B5EF4-FFF2-40B4-BE49-F238E27FC236}">
                <a16:creationId xmlns:a16="http://schemas.microsoft.com/office/drawing/2014/main" id="{C4FB507E-8FAB-3E21-DC92-DEFE608EA2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07271" y="1731850"/>
            <a:ext cx="3216729" cy="20432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72" name="Google Shape;472;p47"/>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Issues and Considerations</a:t>
            </a:r>
            <a:endParaRPr dirty="0"/>
          </a:p>
        </p:txBody>
      </p:sp>
      <p:sp>
        <p:nvSpPr>
          <p:cNvPr id="477" name="Google Shape;477;p47"/>
          <p:cNvSpPr txBox="1">
            <a:spLocks noGrp="1"/>
          </p:cNvSpPr>
          <p:nvPr>
            <p:ph type="subTitle" idx="5"/>
          </p:nvPr>
        </p:nvSpPr>
        <p:spPr>
          <a:xfrm>
            <a:off x="1261341" y="1660961"/>
            <a:ext cx="2756976"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1" dirty="0">
                <a:solidFill>
                  <a:schemeClr val="bg1">
                    <a:lumMod val="10000"/>
                  </a:schemeClr>
                </a:solidFill>
                <a:effectLst/>
                <a:latin typeface="Söhne"/>
              </a:rPr>
              <a:t>Adoption Challenges</a:t>
            </a:r>
            <a:endParaRPr lang="en-IN" i="1" dirty="0">
              <a:solidFill>
                <a:schemeClr val="bg1">
                  <a:lumMod val="10000"/>
                </a:schemeClr>
              </a:solidFill>
            </a:endParaRPr>
          </a:p>
        </p:txBody>
      </p:sp>
      <p:sp>
        <p:nvSpPr>
          <p:cNvPr id="478" name="Google Shape;478;p47"/>
          <p:cNvSpPr txBox="1">
            <a:spLocks noGrp="1"/>
          </p:cNvSpPr>
          <p:nvPr>
            <p:ph type="subTitle" idx="6"/>
          </p:nvPr>
        </p:nvSpPr>
        <p:spPr>
          <a:xfrm>
            <a:off x="1828642" y="2453085"/>
            <a:ext cx="2953075"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i="1" dirty="0">
                <a:solidFill>
                  <a:schemeClr val="bg1">
                    <a:lumMod val="10000"/>
                  </a:schemeClr>
                </a:solidFill>
                <a:effectLst/>
                <a:latin typeface="Söhne"/>
              </a:rPr>
              <a:t>Data Accuracy Concerns</a:t>
            </a:r>
            <a:endParaRPr i="1" dirty="0">
              <a:solidFill>
                <a:schemeClr val="bg1">
                  <a:lumMod val="10000"/>
                </a:schemeClr>
              </a:solidFill>
            </a:endParaRPr>
          </a:p>
        </p:txBody>
      </p:sp>
      <p:sp>
        <p:nvSpPr>
          <p:cNvPr id="479" name="Google Shape;479;p47"/>
          <p:cNvSpPr txBox="1">
            <a:spLocks noGrp="1"/>
          </p:cNvSpPr>
          <p:nvPr>
            <p:ph type="subTitle" idx="7"/>
          </p:nvPr>
        </p:nvSpPr>
        <p:spPr>
          <a:xfrm>
            <a:off x="2373148" y="3208526"/>
            <a:ext cx="2824357"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solidFill>
                  <a:schemeClr val="bg1">
                    <a:lumMod val="10000"/>
                  </a:schemeClr>
                </a:solidFill>
                <a:effectLst/>
                <a:latin typeface="Söhne"/>
              </a:rPr>
              <a:t>Interoperability Issues</a:t>
            </a:r>
            <a:endParaRPr i="1" dirty="0">
              <a:solidFill>
                <a:schemeClr val="bg1">
                  <a:lumMod val="10000"/>
                </a:schemeClr>
              </a:solidFill>
            </a:endParaRPr>
          </a:p>
        </p:txBody>
      </p:sp>
      <p:sp>
        <p:nvSpPr>
          <p:cNvPr id="480" name="Google Shape;480;p47"/>
          <p:cNvSpPr txBox="1">
            <a:spLocks noGrp="1"/>
          </p:cNvSpPr>
          <p:nvPr>
            <p:ph type="subTitle" idx="8"/>
          </p:nvPr>
        </p:nvSpPr>
        <p:spPr>
          <a:xfrm>
            <a:off x="2927110" y="4004904"/>
            <a:ext cx="4023074" cy="5147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i="1" dirty="0">
                <a:solidFill>
                  <a:schemeClr val="bg1">
                    <a:lumMod val="10000"/>
                  </a:schemeClr>
                </a:solidFill>
                <a:effectLst/>
                <a:latin typeface="Söhne"/>
              </a:rPr>
              <a:t>Privacy and Security Considerations</a:t>
            </a:r>
            <a:endParaRPr i="1" dirty="0">
              <a:solidFill>
                <a:schemeClr val="bg1">
                  <a:lumMod val="10000"/>
                </a:schemeClr>
              </a:solidFill>
            </a:endParaRPr>
          </a:p>
        </p:txBody>
      </p:sp>
      <p:sp>
        <p:nvSpPr>
          <p:cNvPr id="481" name="Google Shape;481;p47"/>
          <p:cNvSpPr/>
          <p:nvPr/>
        </p:nvSpPr>
        <p:spPr>
          <a:xfrm>
            <a:off x="1824448" y="3203121"/>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a:off x="1261341" y="2443055"/>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a:off x="713887" y="1672304"/>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p:nvPr/>
        </p:nvSpPr>
        <p:spPr>
          <a:xfrm>
            <a:off x="2373148" y="3969184"/>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5" name="Google Shape;485;p47"/>
          <p:cNvGrpSpPr/>
          <p:nvPr/>
        </p:nvGrpSpPr>
        <p:grpSpPr>
          <a:xfrm>
            <a:off x="874851" y="1774744"/>
            <a:ext cx="226771" cy="343820"/>
            <a:chOff x="4691504" y="2063750"/>
            <a:chExt cx="226771" cy="343820"/>
          </a:xfrm>
        </p:grpSpPr>
        <p:sp>
          <p:nvSpPr>
            <p:cNvPr id="486" name="Google Shape;486;p47"/>
            <p:cNvSpPr/>
            <p:nvPr/>
          </p:nvSpPr>
          <p:spPr>
            <a:xfrm>
              <a:off x="4691504" y="2313551"/>
              <a:ext cx="205655" cy="94019"/>
            </a:xfrm>
            <a:custGeom>
              <a:avLst/>
              <a:gdLst/>
              <a:ahLst/>
              <a:cxnLst/>
              <a:rect l="l" t="t" r="r" b="b"/>
              <a:pathLst>
                <a:path w="5619" h="2569" extrusionOk="0">
                  <a:moveTo>
                    <a:pt x="1652" y="918"/>
                  </a:moveTo>
                  <a:lnTo>
                    <a:pt x="1652" y="1468"/>
                  </a:lnTo>
                  <a:lnTo>
                    <a:pt x="1102" y="1468"/>
                  </a:lnTo>
                  <a:lnTo>
                    <a:pt x="1102" y="918"/>
                  </a:lnTo>
                  <a:close/>
                  <a:moveTo>
                    <a:pt x="3390" y="918"/>
                  </a:moveTo>
                  <a:lnTo>
                    <a:pt x="3390" y="1468"/>
                  </a:lnTo>
                  <a:lnTo>
                    <a:pt x="2229" y="1468"/>
                  </a:lnTo>
                  <a:lnTo>
                    <a:pt x="2229" y="918"/>
                  </a:lnTo>
                  <a:close/>
                  <a:moveTo>
                    <a:pt x="4518" y="918"/>
                  </a:moveTo>
                  <a:lnTo>
                    <a:pt x="4518" y="1468"/>
                  </a:lnTo>
                  <a:lnTo>
                    <a:pt x="3968" y="1468"/>
                  </a:lnTo>
                  <a:lnTo>
                    <a:pt x="3968" y="918"/>
                  </a:lnTo>
                  <a:close/>
                  <a:moveTo>
                    <a:pt x="660" y="0"/>
                  </a:moveTo>
                  <a:cubicBezTo>
                    <a:pt x="300" y="0"/>
                    <a:pt x="6" y="290"/>
                    <a:pt x="1" y="649"/>
                  </a:cubicBezTo>
                  <a:lnTo>
                    <a:pt x="1" y="659"/>
                  </a:lnTo>
                  <a:lnTo>
                    <a:pt x="1" y="2569"/>
                  </a:lnTo>
                  <a:lnTo>
                    <a:pt x="5619" y="2569"/>
                  </a:lnTo>
                  <a:lnTo>
                    <a:pt x="5619" y="659"/>
                  </a:lnTo>
                  <a:lnTo>
                    <a:pt x="5619" y="649"/>
                  </a:lnTo>
                  <a:cubicBezTo>
                    <a:pt x="5613" y="290"/>
                    <a:pt x="5320" y="0"/>
                    <a:pt x="4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a:off x="4691504" y="2104042"/>
              <a:ext cx="19910" cy="20165"/>
            </a:xfrm>
            <a:custGeom>
              <a:avLst/>
              <a:gdLst/>
              <a:ahLst/>
              <a:cxnLst/>
              <a:rect l="l" t="t" r="r" b="b"/>
              <a:pathLst>
                <a:path w="544" h="551" extrusionOk="0">
                  <a:moveTo>
                    <a:pt x="1" y="1"/>
                  </a:moveTo>
                  <a:lnTo>
                    <a:pt x="1" y="551"/>
                  </a:lnTo>
                  <a:lnTo>
                    <a:pt x="543" y="551"/>
                  </a:lnTo>
                  <a:lnTo>
                    <a:pt x="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a:off x="4711375" y="2104042"/>
              <a:ext cx="206900" cy="189392"/>
            </a:xfrm>
            <a:custGeom>
              <a:avLst/>
              <a:gdLst/>
              <a:ahLst/>
              <a:cxnLst/>
              <a:rect l="l" t="t" r="r" b="b"/>
              <a:pathLst>
                <a:path w="5653" h="5175" extrusionOk="0">
                  <a:moveTo>
                    <a:pt x="4533" y="1"/>
                  </a:moveTo>
                  <a:lnTo>
                    <a:pt x="4533" y="551"/>
                  </a:lnTo>
                  <a:lnTo>
                    <a:pt x="5102" y="551"/>
                  </a:lnTo>
                  <a:lnTo>
                    <a:pt x="5102" y="2089"/>
                  </a:lnTo>
                  <a:cubicBezTo>
                    <a:pt x="5102" y="2424"/>
                    <a:pt x="4855" y="2701"/>
                    <a:pt x="4533" y="2746"/>
                  </a:cubicBezTo>
                  <a:lnTo>
                    <a:pt x="4533" y="551"/>
                  </a:lnTo>
                  <a:lnTo>
                    <a:pt x="0" y="551"/>
                  </a:lnTo>
                  <a:lnTo>
                    <a:pt x="0" y="1101"/>
                  </a:lnTo>
                  <a:lnTo>
                    <a:pt x="1057" y="1101"/>
                  </a:lnTo>
                  <a:lnTo>
                    <a:pt x="1057" y="1652"/>
                  </a:lnTo>
                  <a:lnTo>
                    <a:pt x="0" y="1652"/>
                  </a:lnTo>
                  <a:lnTo>
                    <a:pt x="0" y="2202"/>
                  </a:lnTo>
                  <a:lnTo>
                    <a:pt x="1057" y="2202"/>
                  </a:lnTo>
                  <a:lnTo>
                    <a:pt x="1057" y="2753"/>
                  </a:lnTo>
                  <a:lnTo>
                    <a:pt x="0" y="2753"/>
                  </a:lnTo>
                  <a:lnTo>
                    <a:pt x="0" y="3303"/>
                  </a:lnTo>
                  <a:lnTo>
                    <a:pt x="1057" y="3303"/>
                  </a:lnTo>
                  <a:lnTo>
                    <a:pt x="1057" y="3854"/>
                  </a:lnTo>
                  <a:lnTo>
                    <a:pt x="0" y="3854"/>
                  </a:lnTo>
                  <a:lnTo>
                    <a:pt x="0" y="4270"/>
                  </a:lnTo>
                  <a:cubicBezTo>
                    <a:pt x="0" y="4612"/>
                    <a:pt x="118" y="4926"/>
                    <a:pt x="316" y="5174"/>
                  </a:cubicBezTo>
                  <a:lnTo>
                    <a:pt x="1992" y="5174"/>
                  </a:lnTo>
                  <a:lnTo>
                    <a:pt x="1992" y="4641"/>
                  </a:lnTo>
                  <a:lnTo>
                    <a:pt x="2542" y="4641"/>
                  </a:lnTo>
                  <a:lnTo>
                    <a:pt x="2542" y="5174"/>
                  </a:lnTo>
                  <a:lnTo>
                    <a:pt x="4217" y="5174"/>
                  </a:lnTo>
                  <a:cubicBezTo>
                    <a:pt x="4416" y="4926"/>
                    <a:pt x="4533" y="4612"/>
                    <a:pt x="4533" y="4270"/>
                  </a:cubicBezTo>
                  <a:lnTo>
                    <a:pt x="4533" y="3300"/>
                  </a:lnTo>
                  <a:cubicBezTo>
                    <a:pt x="5159" y="3252"/>
                    <a:pt x="5653" y="2727"/>
                    <a:pt x="5653" y="2089"/>
                  </a:cubicBezTo>
                  <a:lnTo>
                    <a:pt x="5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a:off x="4711375" y="2063750"/>
              <a:ext cx="165944" cy="40330"/>
            </a:xfrm>
            <a:custGeom>
              <a:avLst/>
              <a:gdLst/>
              <a:ahLst/>
              <a:cxnLst/>
              <a:rect l="l" t="t" r="r" b="b"/>
              <a:pathLst>
                <a:path w="4534" h="1102" extrusionOk="0">
                  <a:moveTo>
                    <a:pt x="0" y="1"/>
                  </a:moveTo>
                  <a:lnTo>
                    <a:pt x="0" y="1102"/>
                  </a:lnTo>
                  <a:lnTo>
                    <a:pt x="4533" y="1102"/>
                  </a:lnTo>
                  <a:lnTo>
                    <a:pt x="45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7"/>
          <p:cNvGrpSpPr/>
          <p:nvPr/>
        </p:nvGrpSpPr>
        <p:grpSpPr>
          <a:xfrm>
            <a:off x="2484849" y="4071625"/>
            <a:ext cx="309959" cy="343817"/>
            <a:chOff x="5394799" y="2063750"/>
            <a:chExt cx="309959" cy="343817"/>
          </a:xfrm>
        </p:grpSpPr>
        <p:sp>
          <p:nvSpPr>
            <p:cNvPr id="491" name="Google Shape;491;p47"/>
            <p:cNvSpPr/>
            <p:nvPr/>
          </p:nvSpPr>
          <p:spPr>
            <a:xfrm>
              <a:off x="5457817" y="2063750"/>
              <a:ext cx="145192" cy="81137"/>
            </a:xfrm>
            <a:custGeom>
              <a:avLst/>
              <a:gdLst/>
              <a:ahLst/>
              <a:cxnLst/>
              <a:rect l="l" t="t" r="r" b="b"/>
              <a:pathLst>
                <a:path w="3967" h="2217" extrusionOk="0">
                  <a:moveTo>
                    <a:pt x="1058" y="1"/>
                  </a:moveTo>
                  <a:cubicBezTo>
                    <a:pt x="1" y="40"/>
                    <a:pt x="0" y="1557"/>
                    <a:pt x="1058" y="1597"/>
                  </a:cubicBezTo>
                  <a:lnTo>
                    <a:pt x="1982" y="1597"/>
                  </a:lnTo>
                  <a:cubicBezTo>
                    <a:pt x="2119" y="1597"/>
                    <a:pt x="2229" y="1708"/>
                    <a:pt x="2229" y="1845"/>
                  </a:cubicBezTo>
                  <a:lnTo>
                    <a:pt x="2229" y="2217"/>
                  </a:lnTo>
                  <a:lnTo>
                    <a:pt x="2780" y="2217"/>
                  </a:lnTo>
                  <a:lnTo>
                    <a:pt x="2780" y="1845"/>
                  </a:lnTo>
                  <a:cubicBezTo>
                    <a:pt x="2780" y="1404"/>
                    <a:pt x="2422" y="1046"/>
                    <a:pt x="1982" y="1046"/>
                  </a:cubicBezTo>
                  <a:lnTo>
                    <a:pt x="1058" y="1046"/>
                  </a:lnTo>
                  <a:cubicBezTo>
                    <a:pt x="729" y="1034"/>
                    <a:pt x="729" y="563"/>
                    <a:pt x="1058" y="551"/>
                  </a:cubicBezTo>
                  <a:lnTo>
                    <a:pt x="3966" y="551"/>
                  </a:lnTo>
                  <a:lnTo>
                    <a:pt x="3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a:off x="5447131" y="2161643"/>
              <a:ext cx="257627" cy="185476"/>
            </a:xfrm>
            <a:custGeom>
              <a:avLst/>
              <a:gdLst/>
              <a:ahLst/>
              <a:cxnLst/>
              <a:rect l="l" t="t" r="r" b="b"/>
              <a:pathLst>
                <a:path w="7039" h="5068" extrusionOk="0">
                  <a:moveTo>
                    <a:pt x="3873" y="2750"/>
                  </a:moveTo>
                  <a:lnTo>
                    <a:pt x="3873" y="3261"/>
                  </a:lnTo>
                  <a:cubicBezTo>
                    <a:pt x="3873" y="3954"/>
                    <a:pt x="3309" y="4518"/>
                    <a:pt x="2616" y="4518"/>
                  </a:cubicBezTo>
                  <a:lnTo>
                    <a:pt x="1720" y="4518"/>
                  </a:lnTo>
                  <a:lnTo>
                    <a:pt x="1720" y="4007"/>
                  </a:lnTo>
                  <a:cubicBezTo>
                    <a:pt x="1720" y="3314"/>
                    <a:pt x="2284" y="2750"/>
                    <a:pt x="2977" y="2750"/>
                  </a:cubicBezTo>
                  <a:close/>
                  <a:moveTo>
                    <a:pt x="1" y="0"/>
                  </a:moveTo>
                  <a:lnTo>
                    <a:pt x="1" y="1101"/>
                  </a:lnTo>
                  <a:lnTo>
                    <a:pt x="5592" y="1101"/>
                  </a:lnTo>
                  <a:lnTo>
                    <a:pt x="5592" y="551"/>
                  </a:lnTo>
                  <a:lnTo>
                    <a:pt x="6487" y="551"/>
                  </a:lnTo>
                  <a:lnTo>
                    <a:pt x="6487" y="1065"/>
                  </a:lnTo>
                  <a:cubicBezTo>
                    <a:pt x="6487" y="1499"/>
                    <a:pt x="6134" y="1852"/>
                    <a:pt x="5700" y="1852"/>
                  </a:cubicBezTo>
                  <a:lnTo>
                    <a:pt x="5592" y="1852"/>
                  </a:lnTo>
                  <a:lnTo>
                    <a:pt x="5592" y="1652"/>
                  </a:lnTo>
                  <a:lnTo>
                    <a:pt x="1" y="1652"/>
                  </a:lnTo>
                  <a:lnTo>
                    <a:pt x="1" y="4051"/>
                  </a:lnTo>
                  <a:cubicBezTo>
                    <a:pt x="1" y="4438"/>
                    <a:pt x="143" y="4795"/>
                    <a:pt x="377" y="5068"/>
                  </a:cubicBezTo>
                  <a:lnTo>
                    <a:pt x="5216" y="5068"/>
                  </a:lnTo>
                  <a:cubicBezTo>
                    <a:pt x="5451" y="4795"/>
                    <a:pt x="5592" y="4438"/>
                    <a:pt x="5592" y="4051"/>
                  </a:cubicBezTo>
                  <a:lnTo>
                    <a:pt x="5592" y="2403"/>
                  </a:lnTo>
                  <a:lnTo>
                    <a:pt x="5700" y="2403"/>
                  </a:lnTo>
                  <a:cubicBezTo>
                    <a:pt x="6437" y="2403"/>
                    <a:pt x="7038" y="1802"/>
                    <a:pt x="7038" y="1065"/>
                  </a:cubicBezTo>
                  <a:lnTo>
                    <a:pt x="7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47"/>
            <p:cNvSpPr/>
            <p:nvPr/>
          </p:nvSpPr>
          <p:spPr>
            <a:xfrm>
              <a:off x="5530240" y="2282408"/>
              <a:ext cx="38467" cy="24411"/>
            </a:xfrm>
            <a:custGeom>
              <a:avLst/>
              <a:gdLst/>
              <a:ahLst/>
              <a:cxnLst/>
              <a:rect l="l" t="t" r="r" b="b"/>
              <a:pathLst>
                <a:path w="1051" h="667" extrusionOk="0">
                  <a:moveTo>
                    <a:pt x="706" y="1"/>
                  </a:moveTo>
                  <a:cubicBezTo>
                    <a:pt x="330" y="1"/>
                    <a:pt x="22" y="296"/>
                    <a:pt x="1" y="667"/>
                  </a:cubicBezTo>
                  <a:lnTo>
                    <a:pt x="345" y="667"/>
                  </a:lnTo>
                  <a:cubicBezTo>
                    <a:pt x="721" y="667"/>
                    <a:pt x="1030" y="372"/>
                    <a:pt x="1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a:off x="5394799" y="2367236"/>
              <a:ext cx="309380" cy="40330"/>
            </a:xfrm>
            <a:custGeom>
              <a:avLst/>
              <a:gdLst/>
              <a:ahLst/>
              <a:cxnLst/>
              <a:rect l="l" t="t" r="r" b="b"/>
              <a:pathLst>
                <a:path w="8453" h="1102" extrusionOk="0">
                  <a:moveTo>
                    <a:pt x="1" y="1"/>
                  </a:moveTo>
                  <a:cubicBezTo>
                    <a:pt x="97" y="623"/>
                    <a:pt x="637" y="1102"/>
                    <a:pt x="1286" y="1102"/>
                  </a:cubicBezTo>
                  <a:lnTo>
                    <a:pt x="7167" y="1102"/>
                  </a:lnTo>
                  <a:cubicBezTo>
                    <a:pt x="7817" y="1102"/>
                    <a:pt x="8356" y="623"/>
                    <a:pt x="8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7"/>
          <p:cNvGrpSpPr/>
          <p:nvPr/>
        </p:nvGrpSpPr>
        <p:grpSpPr>
          <a:xfrm>
            <a:off x="1981115" y="3305538"/>
            <a:ext cx="322747" cy="343865"/>
            <a:chOff x="3153754" y="3161943"/>
            <a:chExt cx="322747" cy="343865"/>
          </a:xfrm>
        </p:grpSpPr>
        <p:sp>
          <p:nvSpPr>
            <p:cNvPr id="496" name="Google Shape;496;p47"/>
            <p:cNvSpPr/>
            <p:nvPr/>
          </p:nvSpPr>
          <p:spPr>
            <a:xfrm>
              <a:off x="3153754" y="3246003"/>
              <a:ext cx="215208" cy="259806"/>
            </a:xfrm>
            <a:custGeom>
              <a:avLst/>
              <a:gdLst/>
              <a:ahLst/>
              <a:cxnLst/>
              <a:rect l="l" t="t" r="r" b="b"/>
              <a:pathLst>
                <a:path w="5880" h="7099" extrusionOk="0">
                  <a:moveTo>
                    <a:pt x="3215" y="993"/>
                  </a:moveTo>
                  <a:lnTo>
                    <a:pt x="3215" y="1543"/>
                  </a:lnTo>
                  <a:lnTo>
                    <a:pt x="2664" y="1543"/>
                  </a:lnTo>
                  <a:lnTo>
                    <a:pt x="2664" y="993"/>
                  </a:lnTo>
                  <a:close/>
                  <a:moveTo>
                    <a:pt x="1655" y="2277"/>
                  </a:moveTo>
                  <a:lnTo>
                    <a:pt x="1655" y="2827"/>
                  </a:lnTo>
                  <a:lnTo>
                    <a:pt x="1105" y="2827"/>
                  </a:lnTo>
                  <a:lnTo>
                    <a:pt x="1105" y="2277"/>
                  </a:lnTo>
                  <a:close/>
                  <a:moveTo>
                    <a:pt x="2243" y="5082"/>
                  </a:moveTo>
                  <a:lnTo>
                    <a:pt x="2243" y="5633"/>
                  </a:lnTo>
                  <a:lnTo>
                    <a:pt x="1693" y="5633"/>
                  </a:lnTo>
                  <a:lnTo>
                    <a:pt x="1693" y="5082"/>
                  </a:lnTo>
                  <a:close/>
                  <a:moveTo>
                    <a:pt x="1" y="1"/>
                  </a:moveTo>
                  <a:lnTo>
                    <a:pt x="1" y="7099"/>
                  </a:lnTo>
                  <a:lnTo>
                    <a:pt x="4384" y="7099"/>
                  </a:lnTo>
                  <a:cubicBezTo>
                    <a:pt x="3514" y="6505"/>
                    <a:pt x="2940" y="5489"/>
                    <a:pt x="2940" y="4339"/>
                  </a:cubicBezTo>
                  <a:lnTo>
                    <a:pt x="2940" y="4063"/>
                  </a:lnTo>
                  <a:lnTo>
                    <a:pt x="5879" y="4063"/>
                  </a:lnTo>
                  <a:lnTo>
                    <a:pt x="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a:off x="3153754" y="3161943"/>
              <a:ext cx="215208" cy="63972"/>
            </a:xfrm>
            <a:custGeom>
              <a:avLst/>
              <a:gdLst/>
              <a:ahLst/>
              <a:cxnLst/>
              <a:rect l="l" t="t" r="r" b="b"/>
              <a:pathLst>
                <a:path w="5880" h="1748" extrusionOk="0">
                  <a:moveTo>
                    <a:pt x="1" y="1"/>
                  </a:moveTo>
                  <a:lnTo>
                    <a:pt x="1" y="1748"/>
                  </a:lnTo>
                  <a:lnTo>
                    <a:pt x="5879" y="1748"/>
                  </a:lnTo>
                  <a:lnTo>
                    <a:pt x="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3396420" y="3414818"/>
              <a:ext cx="80081" cy="71731"/>
            </a:xfrm>
            <a:custGeom>
              <a:avLst/>
              <a:gdLst/>
              <a:ahLst/>
              <a:cxnLst/>
              <a:rect l="l" t="t" r="r" b="b"/>
              <a:pathLst>
                <a:path w="2188" h="1960" extrusionOk="0">
                  <a:moveTo>
                    <a:pt x="0" y="1"/>
                  </a:moveTo>
                  <a:lnTo>
                    <a:pt x="1098" y="1959"/>
                  </a:lnTo>
                  <a:cubicBezTo>
                    <a:pt x="1698" y="1508"/>
                    <a:pt x="2110" y="804"/>
                    <a:pt x="2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3339148" y="3425321"/>
              <a:ext cx="80191" cy="80405"/>
            </a:xfrm>
            <a:custGeom>
              <a:avLst/>
              <a:gdLst/>
              <a:ahLst/>
              <a:cxnLst/>
              <a:rect l="l" t="t" r="r" b="b"/>
              <a:pathLst>
                <a:path w="2191" h="2197" extrusionOk="0">
                  <a:moveTo>
                    <a:pt x="1095" y="1"/>
                  </a:moveTo>
                  <a:lnTo>
                    <a:pt x="0" y="1956"/>
                  </a:lnTo>
                  <a:cubicBezTo>
                    <a:pt x="331" y="2116"/>
                    <a:pt x="713" y="2197"/>
                    <a:pt x="1095" y="2197"/>
                  </a:cubicBezTo>
                  <a:cubicBezTo>
                    <a:pt x="1478" y="2197"/>
                    <a:pt x="1860" y="2116"/>
                    <a:pt x="2190" y="1956"/>
                  </a:cubicBezTo>
                  <a:lnTo>
                    <a:pt x="1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3281949" y="3414818"/>
              <a:ext cx="80117" cy="71731"/>
            </a:xfrm>
            <a:custGeom>
              <a:avLst/>
              <a:gdLst/>
              <a:ahLst/>
              <a:cxnLst/>
              <a:rect l="l" t="t" r="r" b="b"/>
              <a:pathLst>
                <a:path w="2189" h="1960" extrusionOk="0">
                  <a:moveTo>
                    <a:pt x="1" y="1"/>
                  </a:moveTo>
                  <a:cubicBezTo>
                    <a:pt x="78" y="804"/>
                    <a:pt x="490" y="1508"/>
                    <a:pt x="1091" y="1959"/>
                  </a:cubicBezTo>
                  <a:lnTo>
                    <a:pt x="2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47"/>
          <p:cNvGrpSpPr/>
          <p:nvPr/>
        </p:nvGrpSpPr>
        <p:grpSpPr>
          <a:xfrm>
            <a:off x="1462033" y="2502222"/>
            <a:ext cx="147315" cy="343825"/>
            <a:chOff x="5466563" y="3715852"/>
            <a:chExt cx="147315" cy="343825"/>
          </a:xfrm>
        </p:grpSpPr>
        <p:sp>
          <p:nvSpPr>
            <p:cNvPr id="502" name="Google Shape;502;p47"/>
            <p:cNvSpPr/>
            <p:nvPr/>
          </p:nvSpPr>
          <p:spPr>
            <a:xfrm>
              <a:off x="5528117" y="3888034"/>
              <a:ext cx="24193" cy="98484"/>
            </a:xfrm>
            <a:custGeom>
              <a:avLst/>
              <a:gdLst/>
              <a:ahLst/>
              <a:cxnLst/>
              <a:rect l="l" t="t" r="r" b="b"/>
              <a:pathLst>
                <a:path w="661" h="2691" extrusionOk="0">
                  <a:moveTo>
                    <a:pt x="330" y="1"/>
                  </a:moveTo>
                  <a:cubicBezTo>
                    <a:pt x="169" y="1"/>
                    <a:pt x="9" y="110"/>
                    <a:pt x="0" y="329"/>
                  </a:cubicBezTo>
                  <a:lnTo>
                    <a:pt x="0" y="2691"/>
                  </a:lnTo>
                  <a:lnTo>
                    <a:pt x="660" y="2691"/>
                  </a:lnTo>
                  <a:lnTo>
                    <a:pt x="660" y="329"/>
                  </a:lnTo>
                  <a:cubicBezTo>
                    <a:pt x="652" y="110"/>
                    <a:pt x="491"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a:off x="5506599" y="3715852"/>
              <a:ext cx="67198" cy="40330"/>
            </a:xfrm>
            <a:custGeom>
              <a:avLst/>
              <a:gdLst/>
              <a:ahLst/>
              <a:cxnLst/>
              <a:rect l="l" t="t" r="r" b="b"/>
              <a:pathLst>
                <a:path w="1836" h="1102" extrusionOk="0">
                  <a:moveTo>
                    <a:pt x="1" y="0"/>
                  </a:moveTo>
                  <a:lnTo>
                    <a:pt x="1" y="1101"/>
                  </a:lnTo>
                  <a:lnTo>
                    <a:pt x="1836" y="1101"/>
                  </a:lnTo>
                  <a:lnTo>
                    <a:pt x="1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a:off x="5467332" y="3776271"/>
              <a:ext cx="145778" cy="71438"/>
            </a:xfrm>
            <a:custGeom>
              <a:avLst/>
              <a:gdLst/>
              <a:ahLst/>
              <a:cxnLst/>
              <a:rect l="l" t="t" r="r" b="b"/>
              <a:pathLst>
                <a:path w="3983" h="1952" extrusionOk="0">
                  <a:moveTo>
                    <a:pt x="1074" y="1"/>
                  </a:moveTo>
                  <a:lnTo>
                    <a:pt x="1074" y="171"/>
                  </a:lnTo>
                  <a:cubicBezTo>
                    <a:pt x="1074" y="489"/>
                    <a:pt x="916" y="783"/>
                    <a:pt x="650" y="957"/>
                  </a:cubicBezTo>
                  <a:cubicBezTo>
                    <a:pt x="302" y="1187"/>
                    <a:pt x="70" y="1548"/>
                    <a:pt x="1" y="1952"/>
                  </a:cubicBezTo>
                  <a:lnTo>
                    <a:pt x="3982" y="1952"/>
                  </a:lnTo>
                  <a:cubicBezTo>
                    <a:pt x="3914" y="1548"/>
                    <a:pt x="3682" y="1187"/>
                    <a:pt x="3332" y="957"/>
                  </a:cubicBezTo>
                  <a:cubicBezTo>
                    <a:pt x="3067" y="783"/>
                    <a:pt x="2909" y="489"/>
                    <a:pt x="2909" y="171"/>
                  </a:cubicBez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a:off x="5466563" y="3867833"/>
              <a:ext cx="147315" cy="191844"/>
            </a:xfrm>
            <a:custGeom>
              <a:avLst/>
              <a:gdLst/>
              <a:ahLst/>
              <a:cxnLst/>
              <a:rect l="l" t="t" r="r" b="b"/>
              <a:pathLst>
                <a:path w="4025" h="5242" extrusionOk="0">
                  <a:moveTo>
                    <a:pt x="1" y="0"/>
                  </a:moveTo>
                  <a:lnTo>
                    <a:pt x="1" y="5242"/>
                  </a:lnTo>
                  <a:lnTo>
                    <a:pt x="4025" y="5242"/>
                  </a:lnTo>
                  <a:lnTo>
                    <a:pt x="4025" y="0"/>
                  </a:lnTo>
                  <a:lnTo>
                    <a:pt x="2012" y="0"/>
                  </a:lnTo>
                  <a:cubicBezTo>
                    <a:pt x="2498" y="0"/>
                    <a:pt x="2893" y="396"/>
                    <a:pt x="2893" y="881"/>
                  </a:cubicBezTo>
                  <a:lnTo>
                    <a:pt x="2893" y="3793"/>
                  </a:lnTo>
                  <a:lnTo>
                    <a:pt x="1131" y="3793"/>
                  </a:lnTo>
                  <a:lnTo>
                    <a:pt x="1131" y="881"/>
                  </a:lnTo>
                  <a:cubicBezTo>
                    <a:pt x="1131" y="396"/>
                    <a:pt x="1527" y="0"/>
                    <a:pt x="2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1"/>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825" name="Google Shape;825;p61"/>
          <p:cNvSpPr/>
          <p:nvPr/>
        </p:nvSpPr>
        <p:spPr>
          <a:xfrm rot="-5400000">
            <a:off x="4186662" y="4142600"/>
            <a:ext cx="7707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1"/>
          <p:cNvSpPr/>
          <p:nvPr/>
        </p:nvSpPr>
        <p:spPr>
          <a:xfrm rot="-5400000">
            <a:off x="4186662" y="3371823"/>
            <a:ext cx="7707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1"/>
          <p:cNvSpPr/>
          <p:nvPr/>
        </p:nvSpPr>
        <p:spPr>
          <a:xfrm rot="-5400000">
            <a:off x="4186662" y="2601046"/>
            <a:ext cx="770700" cy="15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1"/>
          <p:cNvSpPr/>
          <p:nvPr/>
        </p:nvSpPr>
        <p:spPr>
          <a:xfrm rot="-5400000">
            <a:off x="4186662" y="1830269"/>
            <a:ext cx="770700" cy="15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1"/>
          <p:cNvSpPr txBox="1"/>
          <p:nvPr/>
        </p:nvSpPr>
        <p:spPr>
          <a:xfrm flipH="1">
            <a:off x="706608" y="1429928"/>
            <a:ext cx="3072333" cy="1014661"/>
          </a:xfrm>
          <a:prstGeom prst="rect">
            <a:avLst/>
          </a:prstGeom>
          <a:solidFill>
            <a:schemeClr val="bg2"/>
          </a:solidFill>
          <a:ln>
            <a:solidFill>
              <a:schemeClr val="accent1"/>
            </a:solidFill>
          </a:ln>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accent5"/>
                </a:solidFill>
                <a:effectLst/>
                <a:latin typeface="Sitka Display" pitchFamily="2" charset="0"/>
              </a:rPr>
              <a:t>Food safety is a critical concern for both consumers and the industry due to its impact on public health, economics, and brand reputation.</a:t>
            </a:r>
            <a:endParaRPr dirty="0">
              <a:solidFill>
                <a:schemeClr val="accent5"/>
              </a:solidFill>
              <a:latin typeface="Sitka Display" pitchFamily="2" charset="0"/>
              <a:ea typeface="Source Sans Pro"/>
              <a:cs typeface="Source Sans Pro"/>
              <a:sym typeface="Source Sans Pro"/>
            </a:endParaRPr>
          </a:p>
        </p:txBody>
      </p:sp>
      <p:sp>
        <p:nvSpPr>
          <p:cNvPr id="832" name="Google Shape;832;p61"/>
          <p:cNvSpPr txBox="1"/>
          <p:nvPr/>
        </p:nvSpPr>
        <p:spPr>
          <a:xfrm flipH="1">
            <a:off x="720000" y="2945018"/>
            <a:ext cx="3272888" cy="1014662"/>
          </a:xfrm>
          <a:prstGeom prst="rect">
            <a:avLst/>
          </a:prstGeom>
          <a:solidFill>
            <a:schemeClr val="accent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bg1">
                    <a:lumMod val="10000"/>
                  </a:schemeClr>
                </a:solidFill>
                <a:effectLst/>
                <a:latin typeface="Sitka Display" pitchFamily="2" charset="0"/>
              </a:rPr>
              <a:t>We discussed how blockchain works in food traceability, its benefits, including enhanced traceability, improved quality control, fraud prevention, and streamlined supply chains</a:t>
            </a:r>
            <a:r>
              <a:rPr lang="en-US" b="0" i="0" dirty="0">
                <a:solidFill>
                  <a:schemeClr val="bg1">
                    <a:lumMod val="10000"/>
                  </a:schemeClr>
                </a:solidFill>
                <a:effectLst/>
                <a:latin typeface="Söhne"/>
              </a:rPr>
              <a:t>.</a:t>
            </a:r>
            <a:endParaRPr dirty="0">
              <a:solidFill>
                <a:schemeClr val="bg1">
                  <a:lumMod val="10000"/>
                </a:schemeClr>
              </a:solidFill>
              <a:latin typeface="Source Sans Pro"/>
              <a:ea typeface="Source Sans Pro"/>
              <a:cs typeface="Source Sans Pro"/>
              <a:sym typeface="Source Sans Pro"/>
            </a:endParaRPr>
          </a:p>
        </p:txBody>
      </p:sp>
      <p:sp>
        <p:nvSpPr>
          <p:cNvPr id="834" name="Google Shape;834;p61"/>
          <p:cNvSpPr txBox="1"/>
          <p:nvPr/>
        </p:nvSpPr>
        <p:spPr>
          <a:xfrm flipH="1">
            <a:off x="5101764" y="2222004"/>
            <a:ext cx="3345804" cy="1014662"/>
          </a:xfrm>
          <a:prstGeom prst="rect">
            <a:avLst/>
          </a:prstGeom>
          <a:solidFill>
            <a:schemeClr val="tx2"/>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bg1">
                    <a:lumMod val="10000"/>
                  </a:schemeClr>
                </a:solidFill>
                <a:effectLst/>
                <a:latin typeface="Sitka Heading" pitchFamily="2" charset="0"/>
              </a:rPr>
              <a:t>Blockchain technology offers a powerful solution for enhancing food safety by providing secure, transparent, and immutable traceability of food products.</a:t>
            </a:r>
            <a:endParaRPr dirty="0">
              <a:solidFill>
                <a:schemeClr val="bg1">
                  <a:lumMod val="10000"/>
                </a:schemeClr>
              </a:solidFill>
              <a:latin typeface="Sitka Heading" pitchFamily="2" charset="0"/>
              <a:ea typeface="Source Sans Pro"/>
              <a:cs typeface="Source Sans Pro"/>
              <a:sym typeface="Source Sans Pro"/>
            </a:endParaRPr>
          </a:p>
        </p:txBody>
      </p:sp>
      <p:sp>
        <p:nvSpPr>
          <p:cNvPr id="836" name="Google Shape;836;p61"/>
          <p:cNvSpPr txBox="1"/>
          <p:nvPr/>
        </p:nvSpPr>
        <p:spPr>
          <a:xfrm flipH="1">
            <a:off x="5101764" y="3742260"/>
            <a:ext cx="3345802" cy="1014662"/>
          </a:xfrm>
          <a:prstGeom prst="rect">
            <a:avLst/>
          </a:prstGeom>
          <a:solidFill>
            <a:schemeClr val="accent2"/>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bg1">
                    <a:lumMod val="10000"/>
                  </a:schemeClr>
                </a:solidFill>
                <a:effectLst/>
                <a:latin typeface="Söhne"/>
              </a:rPr>
              <a:t>We also addressed the challenges and considerations, such as adoption, interoperability, data accuracy, and privacy concerns.</a:t>
            </a:r>
            <a:endParaRPr dirty="0">
              <a:solidFill>
                <a:schemeClr val="bg1">
                  <a:lumMod val="10000"/>
                </a:schemeClr>
              </a:solidFill>
              <a:latin typeface="Source Sans Pro"/>
              <a:ea typeface="Source Sans Pro"/>
              <a:cs typeface="Source Sans Pro"/>
              <a:sym typeface="Source Sans Pro"/>
            </a:endParaRPr>
          </a:p>
        </p:txBody>
      </p:sp>
      <p:cxnSp>
        <p:nvCxnSpPr>
          <p:cNvPr id="856" name="Google Shape;856;p61"/>
          <p:cNvCxnSpPr>
            <a:cxnSpLocks/>
            <a:endCxn id="828" idx="0"/>
          </p:cNvCxnSpPr>
          <p:nvPr/>
        </p:nvCxnSpPr>
        <p:spPr>
          <a:xfrm>
            <a:off x="3853543" y="1906319"/>
            <a:ext cx="642419" cy="0"/>
          </a:xfrm>
          <a:prstGeom prst="straightConnector1">
            <a:avLst/>
          </a:prstGeom>
          <a:noFill/>
          <a:ln w="19050" cap="flat" cmpd="sng">
            <a:solidFill>
              <a:schemeClr val="dk2"/>
            </a:solidFill>
            <a:prstDash val="solid"/>
            <a:round/>
            <a:headEnd type="none" w="med" len="med"/>
            <a:tailEnd type="none" w="med" len="med"/>
          </a:ln>
        </p:spPr>
      </p:cxnSp>
      <p:cxnSp>
        <p:nvCxnSpPr>
          <p:cNvPr id="857" name="Google Shape;857;p61"/>
          <p:cNvCxnSpPr>
            <a:cxnSpLocks/>
            <a:endCxn id="827" idx="2"/>
          </p:cNvCxnSpPr>
          <p:nvPr/>
        </p:nvCxnSpPr>
        <p:spPr>
          <a:xfrm flipH="1">
            <a:off x="4648062" y="2677096"/>
            <a:ext cx="304500" cy="0"/>
          </a:xfrm>
          <a:prstGeom prst="straightConnector1">
            <a:avLst/>
          </a:prstGeom>
          <a:noFill/>
          <a:ln w="19050" cap="flat" cmpd="sng">
            <a:solidFill>
              <a:schemeClr val="lt2"/>
            </a:solidFill>
            <a:prstDash val="solid"/>
            <a:round/>
            <a:headEnd type="none" w="med" len="med"/>
            <a:tailEnd type="none" w="med" len="med"/>
          </a:ln>
        </p:spPr>
      </p:cxnSp>
      <p:cxnSp>
        <p:nvCxnSpPr>
          <p:cNvPr id="858" name="Google Shape;858;p61"/>
          <p:cNvCxnSpPr>
            <a:cxnSpLocks/>
            <a:endCxn id="826" idx="0"/>
          </p:cNvCxnSpPr>
          <p:nvPr/>
        </p:nvCxnSpPr>
        <p:spPr>
          <a:xfrm>
            <a:off x="3994088" y="3447873"/>
            <a:ext cx="501874" cy="0"/>
          </a:xfrm>
          <a:prstGeom prst="straightConnector1">
            <a:avLst/>
          </a:prstGeom>
          <a:noFill/>
          <a:ln w="19050" cap="flat" cmpd="sng">
            <a:solidFill>
              <a:schemeClr val="accent1"/>
            </a:solidFill>
            <a:prstDash val="solid"/>
            <a:round/>
            <a:headEnd type="none" w="med" len="med"/>
            <a:tailEnd type="none" w="med" len="med"/>
          </a:ln>
        </p:spPr>
      </p:cxnSp>
      <p:cxnSp>
        <p:nvCxnSpPr>
          <p:cNvPr id="859" name="Google Shape;859;p61"/>
          <p:cNvCxnSpPr>
            <a:cxnSpLocks/>
            <a:stCxn id="825" idx="2"/>
          </p:cNvCxnSpPr>
          <p:nvPr/>
        </p:nvCxnSpPr>
        <p:spPr>
          <a:xfrm>
            <a:off x="4648062" y="4218650"/>
            <a:ext cx="381138"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2"/>
          <p:cNvSpPr/>
          <p:nvPr/>
        </p:nvSpPr>
        <p:spPr>
          <a:xfrm flipH="1">
            <a:off x="8430900" y="3284125"/>
            <a:ext cx="713100" cy="407400"/>
          </a:xfrm>
          <a:prstGeom prst="rect">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52"/>
          <p:cNvGrpSpPr/>
          <p:nvPr/>
        </p:nvGrpSpPr>
        <p:grpSpPr>
          <a:xfrm rot="-5400000">
            <a:off x="-557448" y="2267625"/>
            <a:ext cx="3149608" cy="608268"/>
            <a:chOff x="619400" y="433375"/>
            <a:chExt cx="2849550" cy="1069200"/>
          </a:xfrm>
        </p:grpSpPr>
        <p:sp>
          <p:nvSpPr>
            <p:cNvPr id="631" name="Google Shape;631;p52"/>
            <p:cNvSpPr/>
            <p:nvPr/>
          </p:nvSpPr>
          <p:spPr>
            <a:xfrm>
              <a:off x="6194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2"/>
            <p:cNvSpPr/>
            <p:nvPr/>
          </p:nvSpPr>
          <p:spPr>
            <a:xfrm>
              <a:off x="13805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9999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17610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21416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29027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25221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32832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52"/>
          <p:cNvSpPr txBox="1">
            <a:spLocks noGrp="1"/>
          </p:cNvSpPr>
          <p:nvPr>
            <p:ph type="title"/>
          </p:nvPr>
        </p:nvSpPr>
        <p:spPr>
          <a:xfrm>
            <a:off x="1632856" y="4180961"/>
            <a:ext cx="6327321" cy="6260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Perpetua Titling MT" panose="02020502060505020804" pitchFamily="18" charset="0"/>
              </a:rPr>
              <a:t>Blockchain in the food supply chain </a:t>
            </a:r>
            <a:endParaRPr sz="2000" dirty="0">
              <a:latin typeface="Perpetua Titling MT" panose="02020502060505020804" pitchFamily="18" charset="0"/>
            </a:endParaRPr>
          </a:p>
        </p:txBody>
      </p:sp>
      <p:pic>
        <p:nvPicPr>
          <p:cNvPr id="2" name="Picture 1">
            <a:extLst>
              <a:ext uri="{FF2B5EF4-FFF2-40B4-BE49-F238E27FC236}">
                <a16:creationId xmlns:a16="http://schemas.microsoft.com/office/drawing/2014/main" id="{0C5E4D7F-362D-3CA7-0E3B-98F42708E264}"/>
              </a:ext>
            </a:extLst>
          </p:cNvPr>
          <p:cNvPicPr>
            <a:picLocks noChangeAspect="1"/>
          </p:cNvPicPr>
          <p:nvPr/>
        </p:nvPicPr>
        <p:blipFill>
          <a:blip r:embed="rId3"/>
          <a:stretch>
            <a:fillRect/>
          </a:stretch>
        </p:blipFill>
        <p:spPr>
          <a:xfrm>
            <a:off x="1632857" y="336504"/>
            <a:ext cx="6327321" cy="36756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1"/>
          <p:cNvPicPr preferRelativeResize="0">
            <a:picLocks noGrp="1"/>
          </p:cNvPicPr>
          <p:nvPr>
            <p:ph type="pic" idx="2"/>
          </p:nvPr>
        </p:nvPicPr>
        <p:blipFill rotWithShape="1">
          <a:blip r:embed="rId3">
            <a:extLst>
              <a:ext uri="{837473B0-CC2E-450A-ABE3-18F120FF3D39}">
                <a1611:picAttrSrcUrl xmlns:a1611="http://schemas.microsoft.com/office/drawing/2016/11/main" r:id="rId4"/>
              </a:ext>
            </a:extLst>
          </a:blip>
          <a:srcRect t="9049"/>
          <a:stretch/>
        </p:blipFill>
        <p:spPr>
          <a:xfrm>
            <a:off x="23273" y="375556"/>
            <a:ext cx="9144003" cy="46781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07" name="Google Shape;307;p39"/>
          <p:cNvSpPr txBox="1">
            <a:spLocks noGrp="1"/>
          </p:cNvSpPr>
          <p:nvPr>
            <p:ph type="subTitle" idx="1"/>
          </p:nvPr>
        </p:nvSpPr>
        <p:spPr>
          <a:xfrm>
            <a:off x="796200" y="2126950"/>
            <a:ext cx="3607800" cy="39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Food origins and quality</a:t>
            </a:r>
            <a:endParaRPr dirty="0"/>
          </a:p>
        </p:txBody>
      </p:sp>
      <p:sp>
        <p:nvSpPr>
          <p:cNvPr id="310" name="Google Shape;310;p39"/>
          <p:cNvSpPr txBox="1">
            <a:spLocks noGrp="1"/>
          </p:cNvSpPr>
          <p:nvPr>
            <p:ph type="title" idx="5"/>
          </p:nvPr>
        </p:nvSpPr>
        <p:spPr>
          <a:xfrm>
            <a:off x="796200" y="1679338"/>
            <a:ext cx="740400" cy="447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11" name="Google Shape;311;p39"/>
          <p:cNvSpPr txBox="1">
            <a:spLocks noGrp="1"/>
          </p:cNvSpPr>
          <p:nvPr>
            <p:ph type="title" idx="6"/>
          </p:nvPr>
        </p:nvSpPr>
        <p:spPr>
          <a:xfrm>
            <a:off x="796200" y="3097612"/>
            <a:ext cx="740400" cy="447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2" name="Google Shape;312;p39"/>
          <p:cNvSpPr txBox="1">
            <a:spLocks noGrp="1"/>
          </p:cNvSpPr>
          <p:nvPr>
            <p:ph type="title" idx="7"/>
          </p:nvPr>
        </p:nvSpPr>
        <p:spPr>
          <a:xfrm>
            <a:off x="4740002" y="1679338"/>
            <a:ext cx="740400" cy="447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3" name="Google Shape;313;p39"/>
          <p:cNvSpPr txBox="1">
            <a:spLocks noGrp="1"/>
          </p:cNvSpPr>
          <p:nvPr>
            <p:ph type="title" idx="8"/>
          </p:nvPr>
        </p:nvSpPr>
        <p:spPr>
          <a:xfrm>
            <a:off x="4740002" y="3112760"/>
            <a:ext cx="740400" cy="447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14" name="Google Shape;314;p39"/>
          <p:cNvSpPr txBox="1">
            <a:spLocks noGrp="1"/>
          </p:cNvSpPr>
          <p:nvPr>
            <p:ph type="subTitle" idx="9"/>
          </p:nvPr>
        </p:nvSpPr>
        <p:spPr>
          <a:xfrm>
            <a:off x="1612800" y="1679350"/>
            <a:ext cx="2791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safety</a:t>
            </a:r>
            <a:endParaRPr dirty="0"/>
          </a:p>
        </p:txBody>
      </p:sp>
      <p:sp>
        <p:nvSpPr>
          <p:cNvPr id="315" name="Google Shape;315;p39"/>
          <p:cNvSpPr txBox="1">
            <a:spLocks noGrp="1"/>
          </p:cNvSpPr>
          <p:nvPr>
            <p:ph type="subTitle" idx="13"/>
          </p:nvPr>
        </p:nvSpPr>
        <p:spPr>
          <a:xfrm>
            <a:off x="5556600" y="1679350"/>
            <a:ext cx="30159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Benefits of Blockchain </a:t>
            </a:r>
            <a:endParaRPr dirty="0"/>
          </a:p>
        </p:txBody>
      </p:sp>
      <p:sp>
        <p:nvSpPr>
          <p:cNvPr id="316" name="Google Shape;316;p39"/>
          <p:cNvSpPr txBox="1">
            <a:spLocks noGrp="1"/>
          </p:cNvSpPr>
          <p:nvPr>
            <p:ph type="subTitle" idx="14"/>
          </p:nvPr>
        </p:nvSpPr>
        <p:spPr>
          <a:xfrm>
            <a:off x="1612800" y="3112755"/>
            <a:ext cx="2791199" cy="8421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Real-World Applications</a:t>
            </a:r>
            <a:endParaRPr dirty="0"/>
          </a:p>
        </p:txBody>
      </p:sp>
      <p:sp>
        <p:nvSpPr>
          <p:cNvPr id="317" name="Google Shape;317;p39"/>
          <p:cNvSpPr txBox="1">
            <a:spLocks noGrp="1"/>
          </p:cNvSpPr>
          <p:nvPr>
            <p:ph type="subTitle" idx="15"/>
          </p:nvPr>
        </p:nvSpPr>
        <p:spPr>
          <a:xfrm>
            <a:off x="5556600" y="3112775"/>
            <a:ext cx="2791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Challenges</a:t>
            </a:r>
            <a:endParaRPr dirty="0"/>
          </a:p>
        </p:txBody>
      </p:sp>
      <p:sp>
        <p:nvSpPr>
          <p:cNvPr id="8" name="Google Shape;307;p39">
            <a:extLst>
              <a:ext uri="{FF2B5EF4-FFF2-40B4-BE49-F238E27FC236}">
                <a16:creationId xmlns:a16="http://schemas.microsoft.com/office/drawing/2014/main" id="{E647947F-3BD8-E7C7-A464-775D3B836B93}"/>
              </a:ext>
            </a:extLst>
          </p:cNvPr>
          <p:cNvSpPr txBox="1">
            <a:spLocks/>
          </p:cNvSpPr>
          <p:nvPr/>
        </p:nvSpPr>
        <p:spPr>
          <a:xfrm>
            <a:off x="5556599" y="2521450"/>
            <a:ext cx="3015899" cy="39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lgn="r"/>
            <a:r>
              <a:rPr lang="en-IN" dirty="0"/>
              <a:t>In food industry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1"/>
          <p:cNvPicPr preferRelativeResize="0">
            <a:picLocks noGrp="1"/>
          </p:cNvPicPr>
          <p:nvPr>
            <p:ph type="pic" idx="3"/>
          </p:nvPr>
        </p:nvPicPr>
        <p:blipFill rotWithShape="1">
          <a:blip r:embed="rId3">
            <a:alphaModFix/>
          </a:blip>
          <a:srcRect l="10104" t="19897" b="2828"/>
          <a:stretch/>
        </p:blipFill>
        <p:spPr>
          <a:xfrm>
            <a:off x="713225" y="830450"/>
            <a:ext cx="2500526" cy="3224899"/>
          </a:xfrm>
          <a:prstGeom prst="rect">
            <a:avLst/>
          </a:prstGeom>
        </p:spPr>
      </p:pic>
      <p:sp>
        <p:nvSpPr>
          <p:cNvPr id="350" name="Google Shape;350;p41"/>
          <p:cNvSpPr/>
          <p:nvPr/>
        </p:nvSpPr>
        <p:spPr>
          <a:xfrm rot="5400000" flipH="1">
            <a:off x="593425" y="4175200"/>
            <a:ext cx="1099500" cy="8598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a:off x="4568100" y="830460"/>
            <a:ext cx="3862850" cy="1485867"/>
            <a:chOff x="619400" y="433375"/>
            <a:chExt cx="2849550" cy="1069200"/>
          </a:xfrm>
        </p:grpSpPr>
        <p:sp>
          <p:nvSpPr>
            <p:cNvPr id="352" name="Google Shape;352;p41"/>
            <p:cNvSpPr/>
            <p:nvPr/>
          </p:nvSpPr>
          <p:spPr>
            <a:xfrm>
              <a:off x="6194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13805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1"/>
            <p:cNvSpPr/>
            <p:nvPr/>
          </p:nvSpPr>
          <p:spPr>
            <a:xfrm>
              <a:off x="9999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17610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21416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290270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25221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3283250" y="433375"/>
              <a:ext cx="185700" cy="10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1"/>
          <p:cNvSpPr/>
          <p:nvPr/>
        </p:nvSpPr>
        <p:spPr>
          <a:xfrm>
            <a:off x="7076550" y="4055350"/>
            <a:ext cx="2067300" cy="10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txBox="1">
            <a:spLocks noGrp="1"/>
          </p:cNvSpPr>
          <p:nvPr>
            <p:ph type="subTitle" idx="1"/>
          </p:nvPr>
        </p:nvSpPr>
        <p:spPr>
          <a:xfrm>
            <a:off x="3213750" y="3621475"/>
            <a:ext cx="5217000" cy="4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Ensuring food integrity is essential to prevent foodborne diseases</a:t>
            </a:r>
            <a:r>
              <a:rPr lang="en" sz="1200" dirty="0"/>
              <a:t>.</a:t>
            </a:r>
            <a:endParaRPr sz="1200" dirty="0"/>
          </a:p>
        </p:txBody>
      </p:sp>
      <p:sp>
        <p:nvSpPr>
          <p:cNvPr id="362" name="Google Shape;362;p41"/>
          <p:cNvSpPr txBox="1">
            <a:spLocks noGrp="1"/>
          </p:cNvSpPr>
          <p:nvPr>
            <p:ph type="title" idx="2"/>
          </p:nvPr>
        </p:nvSpPr>
        <p:spPr>
          <a:xfrm>
            <a:off x="3213750" y="830600"/>
            <a:ext cx="1354200" cy="14859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3" name="Google Shape;363;p41"/>
          <p:cNvSpPr txBox="1">
            <a:spLocks noGrp="1"/>
          </p:cNvSpPr>
          <p:nvPr>
            <p:ph type="title"/>
          </p:nvPr>
        </p:nvSpPr>
        <p:spPr>
          <a:xfrm>
            <a:off x="3213750" y="2316400"/>
            <a:ext cx="5217000" cy="130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FOOD SAFETY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2"/>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 </a:t>
            </a:r>
            <a:endParaRPr dirty="0"/>
          </a:p>
        </p:txBody>
      </p:sp>
      <p:sp>
        <p:nvSpPr>
          <p:cNvPr id="369" name="Google Shape;369;p42"/>
          <p:cNvSpPr txBox="1">
            <a:spLocks noGrp="1"/>
          </p:cNvSpPr>
          <p:nvPr>
            <p:ph type="subTitle" idx="1"/>
          </p:nvPr>
        </p:nvSpPr>
        <p:spPr>
          <a:xfrm>
            <a:off x="4661807" y="1657349"/>
            <a:ext cx="3762193" cy="255457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US" b="1" i="0" dirty="0">
                <a:solidFill>
                  <a:schemeClr val="bg1">
                    <a:lumMod val="10000"/>
                  </a:schemeClr>
                </a:solidFill>
                <a:effectLst/>
                <a:latin typeface="Söhne"/>
              </a:rPr>
              <a:t>Challenges in Ensuring Food Safety</a:t>
            </a:r>
          </a:p>
          <a:p>
            <a:pPr marL="285750" lvl="0" indent="-285750" algn="l" rtl="0">
              <a:spcBef>
                <a:spcPts val="0"/>
              </a:spcBef>
              <a:spcAft>
                <a:spcPts val="0"/>
              </a:spcAft>
              <a:buFont typeface="Wingdings" panose="05000000000000000000" pitchFamily="2" charset="2"/>
              <a:buChar char="q"/>
            </a:pPr>
            <a:endParaRPr lang="en-US" dirty="0">
              <a:solidFill>
                <a:schemeClr val="bg1">
                  <a:lumMod val="10000"/>
                </a:schemeClr>
              </a:solidFill>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US" i="1" dirty="0">
                <a:effectLst/>
                <a:latin typeface="Söhne"/>
              </a:rPr>
              <a:t>Globalization of the Food Supply Chain</a:t>
            </a:r>
            <a:endParaRPr lang="en-US" i="1" dirty="0">
              <a:solidFill>
                <a:schemeClr val="bg1">
                  <a:lumMod val="10000"/>
                </a:schemeClr>
              </a:solidFill>
              <a:effectLst/>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Emerging Foodborne Pathogens</a:t>
            </a:r>
            <a:endParaRPr lang="en-US" i="1" dirty="0">
              <a:solidFill>
                <a:schemeClr val="bg1">
                  <a:lumMod val="10000"/>
                </a:schemeClr>
              </a:solidFill>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Supply Chain Complexity</a:t>
            </a:r>
            <a:endParaRPr lang="en-US" i="1" dirty="0">
              <a:solidFill>
                <a:schemeClr val="bg1">
                  <a:lumMod val="10000"/>
                </a:schemeClr>
              </a:solidFill>
              <a:effectLst/>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Regulatory Compliance</a:t>
            </a:r>
            <a:endParaRPr lang="en-US" i="1" dirty="0">
              <a:solidFill>
                <a:schemeClr val="bg1">
                  <a:lumMod val="10000"/>
                </a:schemeClr>
              </a:solidFill>
              <a:effectLst/>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Climate Change and Environmental Factors</a:t>
            </a: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Food Fraud and Counterfeiting</a:t>
            </a:r>
            <a:endParaRPr lang="en-IN" i="1" dirty="0">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Crisis Management</a:t>
            </a:r>
            <a:endParaRPr lang="en-US" i="1" dirty="0">
              <a:solidFill>
                <a:schemeClr val="bg1">
                  <a:lumMod val="10000"/>
                </a:schemeClr>
              </a:solidFill>
            </a:endParaRPr>
          </a:p>
        </p:txBody>
      </p:sp>
      <p:sp>
        <p:nvSpPr>
          <p:cNvPr id="370" name="Google Shape;370;p42"/>
          <p:cNvSpPr txBox="1">
            <a:spLocks noGrp="1"/>
          </p:cNvSpPr>
          <p:nvPr>
            <p:ph type="subTitle" idx="2"/>
          </p:nvPr>
        </p:nvSpPr>
        <p:spPr>
          <a:xfrm>
            <a:off x="867798" y="1657350"/>
            <a:ext cx="3614396" cy="255457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IN" b="1" i="0" dirty="0">
                <a:effectLst/>
                <a:latin typeface="Söhne"/>
              </a:rPr>
              <a:t>Importance of food safety</a:t>
            </a:r>
          </a:p>
          <a:p>
            <a:pPr marL="285750" lvl="0" indent="-285750" algn="l" rtl="0">
              <a:spcBef>
                <a:spcPts val="0"/>
              </a:spcBef>
              <a:spcAft>
                <a:spcPts val="0"/>
              </a:spcAft>
              <a:buFont typeface="Wingdings" panose="05000000000000000000" pitchFamily="2" charset="2"/>
              <a:buChar char="Ø"/>
            </a:pPr>
            <a:endParaRPr lang="en-IN" b="1" dirty="0">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Protection of Public Health</a:t>
            </a: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Prevention of Foodborne Diseases</a:t>
            </a:r>
            <a:endParaRPr lang="en-IN" i="1" dirty="0">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Consumer Confidence</a:t>
            </a: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Legal and Regulatory Compliance</a:t>
            </a:r>
            <a:endParaRPr lang="en-IN" i="1" dirty="0">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Long-Term Sustainability</a:t>
            </a: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Innovation and Research</a:t>
            </a:r>
            <a:endParaRPr lang="en-IN" i="1" dirty="0">
              <a:latin typeface="Söhne"/>
            </a:endParaRPr>
          </a:p>
          <a:p>
            <a:pPr marL="285750" lvl="0" indent="-285750" algn="l" rtl="0">
              <a:lnSpc>
                <a:spcPct val="150000"/>
              </a:lnSpc>
              <a:spcBef>
                <a:spcPts val="0"/>
              </a:spcBef>
              <a:spcAft>
                <a:spcPts val="0"/>
              </a:spcAft>
              <a:buFont typeface="Wingdings" panose="05000000000000000000" pitchFamily="2" charset="2"/>
              <a:buChar char="Ø"/>
            </a:pPr>
            <a:r>
              <a:rPr lang="en-IN" i="1" dirty="0">
                <a:effectLst/>
                <a:latin typeface="Söhne"/>
              </a:rPr>
              <a:t>Economic Impact</a:t>
            </a:r>
            <a:endParaRPr lang="en-IN" i="1" dirty="0"/>
          </a:p>
        </p:txBody>
      </p:sp>
      <p:cxnSp>
        <p:nvCxnSpPr>
          <p:cNvPr id="5" name="Straight Connector 4">
            <a:extLst>
              <a:ext uri="{FF2B5EF4-FFF2-40B4-BE49-F238E27FC236}">
                <a16:creationId xmlns:a16="http://schemas.microsoft.com/office/drawing/2014/main" id="{09B48128-0C59-17CF-E0B7-05EB4AA0870C}"/>
              </a:ext>
            </a:extLst>
          </p:cNvPr>
          <p:cNvCxnSpPr>
            <a:cxnSpLocks/>
          </p:cNvCxnSpPr>
          <p:nvPr/>
        </p:nvCxnSpPr>
        <p:spPr>
          <a:xfrm>
            <a:off x="4392386" y="1828800"/>
            <a:ext cx="0" cy="246561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subTitle" idx="1"/>
          </p:nvPr>
        </p:nvSpPr>
        <p:spPr>
          <a:xfrm>
            <a:off x="507729" y="1744548"/>
            <a:ext cx="3762193" cy="29744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i="0" dirty="0">
                <a:solidFill>
                  <a:schemeClr val="bg1">
                    <a:lumMod val="10000"/>
                  </a:schemeClr>
                </a:solidFill>
                <a:effectLst/>
                <a:latin typeface="Garamond" panose="02020404030301010803" pitchFamily="18" charset="0"/>
              </a:rPr>
              <a:t>Blockchain is a decentralized and distributed digital ledger technology that records transactions across multiple computers or nodes in a way that ensures transparency, security, and immutability. It was originally developed as the underlying technology for cryptocurrencies like Bitcoin but has since found applications in various industries beyond finance</a:t>
            </a:r>
            <a:r>
              <a:rPr lang="en-US" b="1" i="0" dirty="0">
                <a:solidFill>
                  <a:srgbClr val="D1D5DB"/>
                </a:solidFill>
                <a:effectLst/>
                <a:latin typeface="Garamond" panose="02020404030301010803" pitchFamily="18" charset="0"/>
              </a:rPr>
              <a:t>.</a:t>
            </a:r>
            <a:endParaRPr b="1" dirty="0">
              <a:latin typeface="Garamond" panose="02020404030301010803" pitchFamily="18" charset="0"/>
            </a:endParaRPr>
          </a:p>
        </p:txBody>
      </p:sp>
      <p:sp>
        <p:nvSpPr>
          <p:cNvPr id="386" name="Google Shape;386;p43"/>
          <p:cNvSpPr txBox="1">
            <a:spLocks noGrp="1"/>
          </p:cNvSpPr>
          <p:nvPr>
            <p:ph type="title"/>
          </p:nvPr>
        </p:nvSpPr>
        <p:spPr>
          <a:xfrm>
            <a:off x="507729" y="491103"/>
            <a:ext cx="8203564"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Blockchain Technology Basics</a:t>
            </a:r>
            <a:endParaRPr b="0" dirty="0"/>
          </a:p>
        </p:txBody>
      </p:sp>
      <p:pic>
        <p:nvPicPr>
          <p:cNvPr id="15" name="Picture 14">
            <a:extLst>
              <a:ext uri="{FF2B5EF4-FFF2-40B4-BE49-F238E27FC236}">
                <a16:creationId xmlns:a16="http://schemas.microsoft.com/office/drawing/2014/main" id="{8CAF9687-AF99-B0A2-6A87-22966D849A0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89866" y="1484328"/>
            <a:ext cx="4521427" cy="3446899"/>
          </a:xfrm>
          <a:prstGeom prst="rect">
            <a:avLst/>
          </a:prstGeom>
          <a:ln>
            <a:noFill/>
          </a:ln>
          <a:effectLst>
            <a:softEdge rad="112500"/>
          </a:effectLst>
        </p:spPr>
      </p:pic>
      <p:sp>
        <p:nvSpPr>
          <p:cNvPr id="16" name="TextBox 15">
            <a:extLst>
              <a:ext uri="{FF2B5EF4-FFF2-40B4-BE49-F238E27FC236}">
                <a16:creationId xmlns:a16="http://schemas.microsoft.com/office/drawing/2014/main" id="{46FC257D-5912-A49C-B3D2-07473237AF8D}"/>
              </a:ext>
            </a:extLst>
          </p:cNvPr>
          <p:cNvSpPr txBox="1"/>
          <p:nvPr/>
        </p:nvSpPr>
        <p:spPr>
          <a:xfrm>
            <a:off x="971550" y="5143500"/>
            <a:ext cx="7200900" cy="230832"/>
          </a:xfrm>
          <a:prstGeom prst="rect">
            <a:avLst/>
          </a:prstGeom>
          <a:noFill/>
        </p:spPr>
        <p:txBody>
          <a:bodyPr wrap="square" rtlCol="0">
            <a:spAutoFit/>
          </a:bodyPr>
          <a:lstStyle/>
          <a:p>
            <a:r>
              <a:rPr lang="en-IN" sz="900">
                <a:hlinkClick r:id="rId4" tooltip="https://technofaq.org/posts/2020/01/the-top-6-new-prospects-to-expect-in-blockchain-frontier-in-2020/"/>
              </a:rPr>
              <a:t>This Photo</a:t>
            </a:r>
            <a:r>
              <a:rPr lang="en-IN" sz="900"/>
              <a:t> by Unknown Author is licensed under </a:t>
            </a:r>
            <a:r>
              <a:rPr lang="en-IN" sz="900">
                <a:hlinkClick r:id="rId5" tooltip="https://creativecommons.org/licenses/by-nc-sa/3.0/"/>
              </a:rPr>
              <a:t>CC BY-SA-NC</a:t>
            </a:r>
            <a:endParaRPr lang="en-IN"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subTitle" idx="1"/>
          </p:nvPr>
        </p:nvSpPr>
        <p:spPr>
          <a:xfrm>
            <a:off x="584388" y="2142217"/>
            <a:ext cx="3722648" cy="100380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Instead of relying on a central authority, blockchain operates on a decentralized network of computers (nodes). Each node has a copy of the entire blockchain, and there is no single point of control.</a:t>
            </a:r>
            <a:endParaRPr sz="1200" dirty="0">
              <a:solidFill>
                <a:schemeClr val="bg1">
                  <a:lumMod val="10000"/>
                </a:schemeClr>
              </a:solidFill>
            </a:endParaRPr>
          </a:p>
        </p:txBody>
      </p:sp>
      <p:sp>
        <p:nvSpPr>
          <p:cNvPr id="417" name="Google Shape;417;p45"/>
          <p:cNvSpPr txBox="1">
            <a:spLocks noGrp="1"/>
          </p:cNvSpPr>
          <p:nvPr>
            <p:ph type="subTitle" idx="2"/>
          </p:nvPr>
        </p:nvSpPr>
        <p:spPr>
          <a:xfrm>
            <a:off x="2769055" y="3925135"/>
            <a:ext cx="3673655" cy="8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Transactions are grouped together into blocks. These transactions can represent various types of data, not just financial transactions.</a:t>
            </a:r>
            <a:endParaRPr sz="1200" dirty="0">
              <a:solidFill>
                <a:schemeClr val="bg1">
                  <a:lumMod val="10000"/>
                </a:schemeClr>
              </a:solidFill>
            </a:endParaRPr>
          </a:p>
        </p:txBody>
      </p:sp>
      <p:sp>
        <p:nvSpPr>
          <p:cNvPr id="418" name="Google Shape;418;p45"/>
          <p:cNvSpPr txBox="1">
            <a:spLocks noGrp="1"/>
          </p:cNvSpPr>
          <p:nvPr>
            <p:ph type="subTitle" idx="3"/>
          </p:nvPr>
        </p:nvSpPr>
        <p:spPr>
          <a:xfrm>
            <a:off x="5289461" y="2126373"/>
            <a:ext cx="3134539" cy="8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Transactions are linked together in a chain using cryptographic hashes. This ensures the privacy and integrity of the data.</a:t>
            </a:r>
            <a:endParaRPr sz="1200" dirty="0">
              <a:solidFill>
                <a:schemeClr val="bg1">
                  <a:lumMod val="10000"/>
                </a:schemeClr>
              </a:solidFill>
            </a:endParaRPr>
          </a:p>
        </p:txBody>
      </p:sp>
      <p:sp>
        <p:nvSpPr>
          <p:cNvPr id="419" name="Google Shape;419;p45"/>
          <p:cNvSpPr txBox="1">
            <a:spLocks noGrp="1"/>
          </p:cNvSpPr>
          <p:nvPr>
            <p:ph type="subTitle" idx="4"/>
          </p:nvPr>
        </p:nvSpPr>
        <p:spPr>
          <a:xfrm>
            <a:off x="579932" y="1570189"/>
            <a:ext cx="3722648"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IN" dirty="0">
                <a:latin typeface="Söhne"/>
              </a:rPr>
              <a:t>Decentralization</a:t>
            </a:r>
          </a:p>
        </p:txBody>
      </p:sp>
      <p:sp>
        <p:nvSpPr>
          <p:cNvPr id="420" name="Google Shape;420;p45"/>
          <p:cNvSpPr txBox="1">
            <a:spLocks noGrp="1"/>
          </p:cNvSpPr>
          <p:nvPr>
            <p:ph type="subTitle" idx="5"/>
          </p:nvPr>
        </p:nvSpPr>
        <p:spPr>
          <a:xfrm>
            <a:off x="2748215" y="3244721"/>
            <a:ext cx="3694495"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effectLst/>
                <a:latin typeface="Söhne"/>
              </a:rPr>
              <a:t>Transactions</a:t>
            </a:r>
            <a:endParaRPr dirty="0"/>
          </a:p>
        </p:txBody>
      </p:sp>
      <p:sp>
        <p:nvSpPr>
          <p:cNvPr id="421" name="Google Shape;421;p45"/>
          <p:cNvSpPr txBox="1">
            <a:spLocks noGrp="1"/>
          </p:cNvSpPr>
          <p:nvPr>
            <p:ph type="subTitle" idx="6"/>
          </p:nvPr>
        </p:nvSpPr>
        <p:spPr>
          <a:xfrm>
            <a:off x="5289461" y="1560498"/>
            <a:ext cx="3134539"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i="0" dirty="0">
                <a:effectLst/>
                <a:latin typeface="Söhne"/>
              </a:rPr>
              <a:t>Cryptography</a:t>
            </a:r>
            <a:endParaRPr dirty="0"/>
          </a:p>
        </p:txBody>
      </p:sp>
      <p:sp>
        <p:nvSpPr>
          <p:cNvPr id="422" name="Google Shape;422;p45"/>
          <p:cNvSpPr/>
          <p:nvPr/>
        </p:nvSpPr>
        <p:spPr>
          <a:xfrm>
            <a:off x="37207" y="1578890"/>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2171362" y="3222246"/>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4740761" y="1578890"/>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5" name="Google Shape;425;p45"/>
          <p:cNvGrpSpPr/>
          <p:nvPr/>
        </p:nvGrpSpPr>
        <p:grpSpPr>
          <a:xfrm>
            <a:off x="4882237" y="1660528"/>
            <a:ext cx="335256" cy="343830"/>
            <a:chOff x="6112331" y="2063750"/>
            <a:chExt cx="335256" cy="343830"/>
          </a:xfrm>
        </p:grpSpPr>
        <p:sp>
          <p:nvSpPr>
            <p:cNvPr id="426" name="Google Shape;426;p45"/>
            <p:cNvSpPr/>
            <p:nvPr/>
          </p:nvSpPr>
          <p:spPr>
            <a:xfrm>
              <a:off x="6242172" y="2063750"/>
              <a:ext cx="120817" cy="59434"/>
            </a:xfrm>
            <a:custGeom>
              <a:avLst/>
              <a:gdLst/>
              <a:ahLst/>
              <a:cxnLst/>
              <a:rect l="l" t="t" r="r" b="b"/>
              <a:pathLst>
                <a:path w="3301" h="1624" extrusionOk="0">
                  <a:moveTo>
                    <a:pt x="0" y="1"/>
                  </a:moveTo>
                  <a:lnTo>
                    <a:pt x="0" y="551"/>
                  </a:lnTo>
                  <a:cubicBezTo>
                    <a:pt x="494" y="551"/>
                    <a:pt x="897" y="953"/>
                    <a:pt x="897" y="1448"/>
                  </a:cubicBezTo>
                  <a:lnTo>
                    <a:pt x="897" y="1610"/>
                  </a:lnTo>
                  <a:cubicBezTo>
                    <a:pt x="988" y="1619"/>
                    <a:pt x="1079" y="1623"/>
                    <a:pt x="1169" y="1623"/>
                  </a:cubicBezTo>
                  <a:cubicBezTo>
                    <a:pt x="1516" y="1623"/>
                    <a:pt x="1863" y="1560"/>
                    <a:pt x="2186" y="1435"/>
                  </a:cubicBezTo>
                  <a:cubicBezTo>
                    <a:pt x="2486" y="1320"/>
                    <a:pt x="2809" y="1261"/>
                    <a:pt x="3134" y="1261"/>
                  </a:cubicBezTo>
                  <a:cubicBezTo>
                    <a:pt x="3175" y="1261"/>
                    <a:pt x="3215" y="1262"/>
                    <a:pt x="3256" y="1263"/>
                  </a:cubicBezTo>
                  <a:cubicBezTo>
                    <a:pt x="3285" y="1143"/>
                    <a:pt x="3301" y="1018"/>
                    <a:pt x="3301" y="891"/>
                  </a:cubicBezTo>
                  <a:lnTo>
                    <a:pt x="3301" y="392"/>
                  </a:lnTo>
                  <a:lnTo>
                    <a:pt x="2470" y="392"/>
                  </a:lnTo>
                  <a:cubicBezTo>
                    <a:pt x="2023" y="392"/>
                    <a:pt x="1618" y="580"/>
                    <a:pt x="1332" y="881"/>
                  </a:cubicBezTo>
                  <a:cubicBezTo>
                    <a:pt x="1111" y="364"/>
                    <a:pt x="59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6224789" y="2233297"/>
              <a:ext cx="113131" cy="88420"/>
            </a:xfrm>
            <a:custGeom>
              <a:avLst/>
              <a:gdLst/>
              <a:ahLst/>
              <a:cxnLst/>
              <a:rect l="l" t="t" r="r" b="b"/>
              <a:pathLst>
                <a:path w="3091" h="2416" extrusionOk="0">
                  <a:moveTo>
                    <a:pt x="1372" y="775"/>
                  </a:moveTo>
                  <a:lnTo>
                    <a:pt x="1372" y="1435"/>
                  </a:lnTo>
                  <a:lnTo>
                    <a:pt x="821" y="1435"/>
                  </a:lnTo>
                  <a:lnTo>
                    <a:pt x="821" y="775"/>
                  </a:lnTo>
                  <a:close/>
                  <a:moveTo>
                    <a:pt x="2473" y="775"/>
                  </a:moveTo>
                  <a:lnTo>
                    <a:pt x="2473" y="1435"/>
                  </a:lnTo>
                  <a:lnTo>
                    <a:pt x="1922" y="1435"/>
                  </a:lnTo>
                  <a:lnTo>
                    <a:pt x="1922" y="775"/>
                  </a:lnTo>
                  <a:close/>
                  <a:moveTo>
                    <a:pt x="933" y="1"/>
                  </a:moveTo>
                  <a:cubicBezTo>
                    <a:pt x="903" y="1"/>
                    <a:pt x="872" y="3"/>
                    <a:pt x="841" y="8"/>
                  </a:cubicBezTo>
                  <a:cubicBezTo>
                    <a:pt x="0" y="134"/>
                    <a:pt x="232" y="1491"/>
                    <a:pt x="658" y="2046"/>
                  </a:cubicBezTo>
                  <a:cubicBezTo>
                    <a:pt x="822" y="2278"/>
                    <a:pt x="1007" y="2416"/>
                    <a:pt x="1153" y="2416"/>
                  </a:cubicBezTo>
                  <a:cubicBezTo>
                    <a:pt x="1163" y="2416"/>
                    <a:pt x="1173" y="2416"/>
                    <a:pt x="1183" y="2414"/>
                  </a:cubicBezTo>
                  <a:cubicBezTo>
                    <a:pt x="1185" y="2414"/>
                    <a:pt x="1188" y="2413"/>
                    <a:pt x="1189" y="2413"/>
                  </a:cubicBezTo>
                  <a:cubicBezTo>
                    <a:pt x="1340" y="2387"/>
                    <a:pt x="1493" y="2374"/>
                    <a:pt x="1647" y="2374"/>
                  </a:cubicBezTo>
                  <a:cubicBezTo>
                    <a:pt x="1800" y="2374"/>
                    <a:pt x="1954" y="2387"/>
                    <a:pt x="2104" y="2413"/>
                  </a:cubicBezTo>
                  <a:cubicBezTo>
                    <a:pt x="2106" y="2413"/>
                    <a:pt x="2109" y="2414"/>
                    <a:pt x="2111" y="2414"/>
                  </a:cubicBezTo>
                  <a:cubicBezTo>
                    <a:pt x="2120" y="2415"/>
                    <a:pt x="2129" y="2415"/>
                    <a:pt x="2137" y="2415"/>
                  </a:cubicBezTo>
                  <a:cubicBezTo>
                    <a:pt x="2301" y="2415"/>
                    <a:pt x="2467" y="2276"/>
                    <a:pt x="2636" y="2046"/>
                  </a:cubicBezTo>
                  <a:cubicBezTo>
                    <a:pt x="2823" y="1780"/>
                    <a:pt x="2958" y="1433"/>
                    <a:pt x="3006" y="1095"/>
                  </a:cubicBezTo>
                  <a:cubicBezTo>
                    <a:pt x="3090" y="493"/>
                    <a:pt x="2873" y="66"/>
                    <a:pt x="2452" y="8"/>
                  </a:cubicBezTo>
                  <a:cubicBezTo>
                    <a:pt x="2421" y="3"/>
                    <a:pt x="2391" y="1"/>
                    <a:pt x="2360" y="1"/>
                  </a:cubicBezTo>
                  <a:cubicBezTo>
                    <a:pt x="2320" y="1"/>
                    <a:pt x="2280" y="5"/>
                    <a:pt x="2242" y="13"/>
                  </a:cubicBezTo>
                  <a:cubicBezTo>
                    <a:pt x="2046" y="53"/>
                    <a:pt x="1846" y="74"/>
                    <a:pt x="1647" y="74"/>
                  </a:cubicBezTo>
                  <a:cubicBezTo>
                    <a:pt x="1447" y="74"/>
                    <a:pt x="1248" y="53"/>
                    <a:pt x="1052" y="13"/>
                  </a:cubicBezTo>
                  <a:cubicBezTo>
                    <a:pt x="1014" y="5"/>
                    <a:pt x="974" y="1"/>
                    <a:pt x="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6112331" y="2129988"/>
              <a:ext cx="335256" cy="277592"/>
            </a:xfrm>
            <a:custGeom>
              <a:avLst/>
              <a:gdLst/>
              <a:ahLst/>
              <a:cxnLst/>
              <a:rect l="l" t="t" r="r" b="b"/>
              <a:pathLst>
                <a:path w="9160" h="7585" extrusionOk="0">
                  <a:moveTo>
                    <a:pt x="4003" y="2273"/>
                  </a:moveTo>
                  <a:cubicBezTo>
                    <a:pt x="4081" y="2273"/>
                    <a:pt x="4159" y="2281"/>
                    <a:pt x="4236" y="2297"/>
                  </a:cubicBezTo>
                  <a:cubicBezTo>
                    <a:pt x="4395" y="2330"/>
                    <a:pt x="4557" y="2346"/>
                    <a:pt x="4720" y="2346"/>
                  </a:cubicBezTo>
                  <a:cubicBezTo>
                    <a:pt x="4882" y="2346"/>
                    <a:pt x="5044" y="2330"/>
                    <a:pt x="5204" y="2297"/>
                  </a:cubicBezTo>
                  <a:cubicBezTo>
                    <a:pt x="5279" y="2281"/>
                    <a:pt x="5357" y="2274"/>
                    <a:pt x="5436" y="2274"/>
                  </a:cubicBezTo>
                  <a:cubicBezTo>
                    <a:pt x="5491" y="2274"/>
                    <a:pt x="5547" y="2277"/>
                    <a:pt x="5602" y="2285"/>
                  </a:cubicBezTo>
                  <a:cubicBezTo>
                    <a:pt x="5954" y="2335"/>
                    <a:pt x="6250" y="2530"/>
                    <a:pt x="6436" y="2838"/>
                  </a:cubicBezTo>
                  <a:cubicBezTo>
                    <a:pt x="6622" y="3145"/>
                    <a:pt x="6687" y="3545"/>
                    <a:pt x="6624" y="3995"/>
                  </a:cubicBezTo>
                  <a:cubicBezTo>
                    <a:pt x="6565" y="4417"/>
                    <a:pt x="6395" y="4851"/>
                    <a:pt x="6158" y="5186"/>
                  </a:cubicBezTo>
                  <a:cubicBezTo>
                    <a:pt x="5877" y="5573"/>
                    <a:pt x="5566" y="5788"/>
                    <a:pt x="5213" y="5788"/>
                  </a:cubicBezTo>
                  <a:cubicBezTo>
                    <a:pt x="5178" y="5788"/>
                    <a:pt x="5142" y="5786"/>
                    <a:pt x="5107" y="5782"/>
                  </a:cubicBezTo>
                  <a:cubicBezTo>
                    <a:pt x="5099" y="5781"/>
                    <a:pt x="5090" y="5779"/>
                    <a:pt x="5082" y="5778"/>
                  </a:cubicBezTo>
                  <a:cubicBezTo>
                    <a:pt x="4963" y="5757"/>
                    <a:pt x="4841" y="5747"/>
                    <a:pt x="4720" y="5747"/>
                  </a:cubicBezTo>
                  <a:cubicBezTo>
                    <a:pt x="4598" y="5747"/>
                    <a:pt x="4476" y="5757"/>
                    <a:pt x="4357" y="5778"/>
                  </a:cubicBezTo>
                  <a:cubicBezTo>
                    <a:pt x="4349" y="5779"/>
                    <a:pt x="4341" y="5781"/>
                    <a:pt x="4333" y="5782"/>
                  </a:cubicBezTo>
                  <a:cubicBezTo>
                    <a:pt x="4297" y="5787"/>
                    <a:pt x="4262" y="5790"/>
                    <a:pt x="4226" y="5790"/>
                  </a:cubicBezTo>
                  <a:cubicBezTo>
                    <a:pt x="3892" y="5790"/>
                    <a:pt x="3557" y="5575"/>
                    <a:pt x="3282" y="5186"/>
                  </a:cubicBezTo>
                  <a:cubicBezTo>
                    <a:pt x="2835" y="4567"/>
                    <a:pt x="2595" y="3490"/>
                    <a:pt x="3004" y="2838"/>
                  </a:cubicBezTo>
                  <a:cubicBezTo>
                    <a:pt x="3212" y="2482"/>
                    <a:pt x="3603" y="2273"/>
                    <a:pt x="4003" y="2273"/>
                  </a:cubicBezTo>
                  <a:close/>
                  <a:moveTo>
                    <a:pt x="2754" y="1"/>
                  </a:moveTo>
                  <a:cubicBezTo>
                    <a:pt x="2011" y="1"/>
                    <a:pt x="1280" y="383"/>
                    <a:pt x="895" y="1052"/>
                  </a:cubicBezTo>
                  <a:cubicBezTo>
                    <a:pt x="1" y="2506"/>
                    <a:pt x="627" y="4994"/>
                    <a:pt x="1616" y="6364"/>
                  </a:cubicBezTo>
                  <a:cubicBezTo>
                    <a:pt x="2164" y="7140"/>
                    <a:pt x="2802" y="7585"/>
                    <a:pt x="3364" y="7585"/>
                  </a:cubicBezTo>
                  <a:cubicBezTo>
                    <a:pt x="3415" y="7585"/>
                    <a:pt x="3465" y="7581"/>
                    <a:pt x="3515" y="7574"/>
                  </a:cubicBezTo>
                  <a:cubicBezTo>
                    <a:pt x="3570" y="7567"/>
                    <a:pt x="3626" y="7554"/>
                    <a:pt x="3680" y="7537"/>
                  </a:cubicBezTo>
                  <a:cubicBezTo>
                    <a:pt x="4017" y="7432"/>
                    <a:pt x="4368" y="7379"/>
                    <a:pt x="4720" y="7379"/>
                  </a:cubicBezTo>
                  <a:cubicBezTo>
                    <a:pt x="5071" y="7379"/>
                    <a:pt x="5422" y="7432"/>
                    <a:pt x="5760" y="7537"/>
                  </a:cubicBezTo>
                  <a:cubicBezTo>
                    <a:pt x="5863" y="7569"/>
                    <a:pt x="5968" y="7585"/>
                    <a:pt x="6076" y="7585"/>
                  </a:cubicBezTo>
                  <a:cubicBezTo>
                    <a:pt x="7634" y="7468"/>
                    <a:pt x="8721" y="5070"/>
                    <a:pt x="8921" y="3548"/>
                  </a:cubicBezTo>
                  <a:cubicBezTo>
                    <a:pt x="9160" y="1904"/>
                    <a:pt x="8641" y="290"/>
                    <a:pt x="6996" y="24"/>
                  </a:cubicBezTo>
                  <a:cubicBezTo>
                    <a:pt x="6893" y="9"/>
                    <a:pt x="6789" y="1"/>
                    <a:pt x="6685" y="1"/>
                  </a:cubicBezTo>
                  <a:cubicBezTo>
                    <a:pt x="6427" y="1"/>
                    <a:pt x="6170" y="47"/>
                    <a:pt x="5931" y="140"/>
                  </a:cubicBezTo>
                  <a:cubicBezTo>
                    <a:pt x="5546" y="289"/>
                    <a:pt x="5133" y="364"/>
                    <a:pt x="4720" y="364"/>
                  </a:cubicBezTo>
                  <a:cubicBezTo>
                    <a:pt x="4306" y="364"/>
                    <a:pt x="3893" y="289"/>
                    <a:pt x="3509" y="140"/>
                  </a:cubicBezTo>
                  <a:cubicBezTo>
                    <a:pt x="3265" y="46"/>
                    <a:pt x="3009" y="1"/>
                    <a:pt x="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5"/>
          <p:cNvGrpSpPr/>
          <p:nvPr/>
        </p:nvGrpSpPr>
        <p:grpSpPr>
          <a:xfrm>
            <a:off x="72368" y="1660528"/>
            <a:ext cx="347015" cy="343832"/>
            <a:chOff x="3888156" y="2617622"/>
            <a:chExt cx="347015" cy="343832"/>
          </a:xfrm>
        </p:grpSpPr>
        <p:sp>
          <p:nvSpPr>
            <p:cNvPr id="430" name="Google Shape;430;p45"/>
            <p:cNvSpPr/>
            <p:nvPr/>
          </p:nvSpPr>
          <p:spPr>
            <a:xfrm>
              <a:off x="3951539" y="2648143"/>
              <a:ext cx="87730" cy="74110"/>
            </a:xfrm>
            <a:custGeom>
              <a:avLst/>
              <a:gdLst/>
              <a:ahLst/>
              <a:cxnLst/>
              <a:rect l="l" t="t" r="r" b="b"/>
              <a:pathLst>
                <a:path w="2397" h="2025" extrusionOk="0">
                  <a:moveTo>
                    <a:pt x="1829" y="0"/>
                  </a:moveTo>
                  <a:cubicBezTo>
                    <a:pt x="1312" y="0"/>
                    <a:pt x="802" y="201"/>
                    <a:pt x="421" y="582"/>
                  </a:cubicBezTo>
                  <a:lnTo>
                    <a:pt x="1" y="1002"/>
                  </a:lnTo>
                  <a:lnTo>
                    <a:pt x="1024" y="2025"/>
                  </a:lnTo>
                  <a:cubicBezTo>
                    <a:pt x="1349" y="1220"/>
                    <a:pt x="1792" y="604"/>
                    <a:pt x="2397" y="83"/>
                  </a:cubicBezTo>
                  <a:cubicBezTo>
                    <a:pt x="2211" y="27"/>
                    <a:pt x="2020" y="0"/>
                    <a:pt x="1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4127345" y="2810334"/>
              <a:ext cx="78653" cy="87688"/>
            </a:xfrm>
            <a:custGeom>
              <a:avLst/>
              <a:gdLst/>
              <a:ahLst/>
              <a:cxnLst/>
              <a:rect l="l" t="t" r="r" b="b"/>
              <a:pathLst>
                <a:path w="2149" h="2396" extrusionOk="0">
                  <a:moveTo>
                    <a:pt x="1943" y="1"/>
                  </a:moveTo>
                  <a:lnTo>
                    <a:pt x="1943" y="1"/>
                  </a:lnTo>
                  <a:cubicBezTo>
                    <a:pt x="1422" y="618"/>
                    <a:pt x="721" y="1089"/>
                    <a:pt x="0" y="1372"/>
                  </a:cubicBezTo>
                  <a:lnTo>
                    <a:pt x="1023" y="2396"/>
                  </a:lnTo>
                  <a:lnTo>
                    <a:pt x="1443" y="1977"/>
                  </a:lnTo>
                  <a:cubicBezTo>
                    <a:pt x="1965" y="1455"/>
                    <a:pt x="2149" y="692"/>
                    <a:pt x="1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4105424" y="2617622"/>
              <a:ext cx="129747" cy="126554"/>
            </a:xfrm>
            <a:custGeom>
              <a:avLst/>
              <a:gdLst/>
              <a:ahLst/>
              <a:cxnLst/>
              <a:rect l="l" t="t" r="r" b="b"/>
              <a:pathLst>
                <a:path w="3545" h="3458" extrusionOk="0">
                  <a:moveTo>
                    <a:pt x="1964" y="1105"/>
                  </a:moveTo>
                  <a:lnTo>
                    <a:pt x="2353" y="1495"/>
                  </a:lnTo>
                  <a:lnTo>
                    <a:pt x="1964" y="1883"/>
                  </a:lnTo>
                  <a:lnTo>
                    <a:pt x="1575" y="1495"/>
                  </a:lnTo>
                  <a:lnTo>
                    <a:pt x="1964" y="1105"/>
                  </a:lnTo>
                  <a:close/>
                  <a:moveTo>
                    <a:pt x="2151" y="1"/>
                  </a:moveTo>
                  <a:cubicBezTo>
                    <a:pt x="1457" y="1"/>
                    <a:pt x="701" y="122"/>
                    <a:pt x="1" y="422"/>
                  </a:cubicBezTo>
                  <a:cubicBezTo>
                    <a:pt x="667" y="1790"/>
                    <a:pt x="1669" y="2792"/>
                    <a:pt x="3037" y="3457"/>
                  </a:cubicBezTo>
                  <a:cubicBezTo>
                    <a:pt x="3044" y="3441"/>
                    <a:pt x="3051" y="3424"/>
                    <a:pt x="3058" y="3408"/>
                  </a:cubicBezTo>
                  <a:cubicBezTo>
                    <a:pt x="3496" y="2436"/>
                    <a:pt x="3545" y="938"/>
                    <a:pt x="3333" y="126"/>
                  </a:cubicBezTo>
                  <a:cubicBezTo>
                    <a:pt x="2981" y="47"/>
                    <a:pt x="2578"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3888156" y="2641812"/>
              <a:ext cx="319701" cy="319643"/>
            </a:xfrm>
            <a:custGeom>
              <a:avLst/>
              <a:gdLst/>
              <a:ahLst/>
              <a:cxnLst/>
              <a:rect l="l" t="t" r="r" b="b"/>
              <a:pathLst>
                <a:path w="8735" h="8734" extrusionOk="0">
                  <a:moveTo>
                    <a:pt x="5443" y="1"/>
                  </a:moveTo>
                  <a:cubicBezTo>
                    <a:pt x="5026" y="229"/>
                    <a:pt x="4610" y="533"/>
                    <a:pt x="4212" y="931"/>
                  </a:cubicBezTo>
                  <a:cubicBezTo>
                    <a:pt x="2986" y="2092"/>
                    <a:pt x="2648" y="4442"/>
                    <a:pt x="2771" y="5958"/>
                  </a:cubicBezTo>
                  <a:lnTo>
                    <a:pt x="1997" y="5848"/>
                  </a:lnTo>
                  <a:cubicBezTo>
                    <a:pt x="1903" y="5835"/>
                    <a:pt x="1809" y="5828"/>
                    <a:pt x="1715" y="5828"/>
                  </a:cubicBezTo>
                  <a:cubicBezTo>
                    <a:pt x="1187" y="5828"/>
                    <a:pt x="671" y="6038"/>
                    <a:pt x="294" y="6417"/>
                  </a:cubicBezTo>
                  <a:lnTo>
                    <a:pt x="1" y="6711"/>
                  </a:lnTo>
                  <a:lnTo>
                    <a:pt x="2024" y="8734"/>
                  </a:lnTo>
                  <a:lnTo>
                    <a:pt x="2317" y="8440"/>
                  </a:lnTo>
                  <a:cubicBezTo>
                    <a:pt x="2761" y="7996"/>
                    <a:pt x="2974" y="7360"/>
                    <a:pt x="2886" y="6738"/>
                  </a:cubicBezTo>
                  <a:lnTo>
                    <a:pt x="2776" y="5963"/>
                  </a:lnTo>
                  <a:lnTo>
                    <a:pt x="2776" y="5963"/>
                  </a:lnTo>
                  <a:cubicBezTo>
                    <a:pt x="2984" y="5976"/>
                    <a:pt x="3199" y="5984"/>
                    <a:pt x="3419" y="5984"/>
                  </a:cubicBezTo>
                  <a:cubicBezTo>
                    <a:pt x="5333" y="5984"/>
                    <a:pt x="7623" y="5431"/>
                    <a:pt x="8735" y="3292"/>
                  </a:cubicBezTo>
                  <a:cubicBezTo>
                    <a:pt x="7997" y="2934"/>
                    <a:pt x="7349" y="2477"/>
                    <a:pt x="6803" y="1931"/>
                  </a:cubicBezTo>
                  <a:cubicBezTo>
                    <a:pt x="6258" y="1386"/>
                    <a:pt x="5801" y="738"/>
                    <a:pt x="5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5"/>
          <p:cNvGrpSpPr/>
          <p:nvPr/>
        </p:nvGrpSpPr>
        <p:grpSpPr>
          <a:xfrm>
            <a:off x="2261965" y="3337673"/>
            <a:ext cx="347386" cy="313339"/>
            <a:chOff x="916368" y="3734298"/>
            <a:chExt cx="347386" cy="313339"/>
          </a:xfrm>
        </p:grpSpPr>
        <p:sp>
          <p:nvSpPr>
            <p:cNvPr id="435" name="Google Shape;435;p45"/>
            <p:cNvSpPr/>
            <p:nvPr/>
          </p:nvSpPr>
          <p:spPr>
            <a:xfrm>
              <a:off x="944521" y="3734298"/>
              <a:ext cx="291080" cy="236237"/>
            </a:xfrm>
            <a:custGeom>
              <a:avLst/>
              <a:gdLst/>
              <a:ahLst/>
              <a:cxnLst/>
              <a:rect l="l" t="t" r="r" b="b"/>
              <a:pathLst>
                <a:path w="7953" h="6455" extrusionOk="0">
                  <a:moveTo>
                    <a:pt x="4252" y="1635"/>
                  </a:moveTo>
                  <a:lnTo>
                    <a:pt x="4252" y="2186"/>
                  </a:lnTo>
                  <a:lnTo>
                    <a:pt x="3702" y="2186"/>
                  </a:lnTo>
                  <a:lnTo>
                    <a:pt x="3702" y="1635"/>
                  </a:lnTo>
                  <a:close/>
                  <a:moveTo>
                    <a:pt x="5720" y="2186"/>
                  </a:moveTo>
                  <a:lnTo>
                    <a:pt x="5720" y="2736"/>
                  </a:lnTo>
                  <a:lnTo>
                    <a:pt x="5169" y="2736"/>
                  </a:lnTo>
                  <a:lnTo>
                    <a:pt x="5169" y="2186"/>
                  </a:lnTo>
                  <a:close/>
                  <a:moveTo>
                    <a:pt x="2785" y="3287"/>
                  </a:moveTo>
                  <a:lnTo>
                    <a:pt x="2785" y="3837"/>
                  </a:lnTo>
                  <a:lnTo>
                    <a:pt x="2234" y="3837"/>
                  </a:lnTo>
                  <a:lnTo>
                    <a:pt x="2234" y="3287"/>
                  </a:lnTo>
                  <a:close/>
                  <a:moveTo>
                    <a:pt x="3977" y="1"/>
                  </a:moveTo>
                  <a:cubicBezTo>
                    <a:pt x="3727" y="1"/>
                    <a:pt x="3478" y="82"/>
                    <a:pt x="3285" y="243"/>
                  </a:cubicBezTo>
                  <a:cubicBezTo>
                    <a:pt x="3171" y="204"/>
                    <a:pt x="3050" y="184"/>
                    <a:pt x="2929" y="184"/>
                  </a:cubicBezTo>
                  <a:cubicBezTo>
                    <a:pt x="2801" y="184"/>
                    <a:pt x="2672" y="206"/>
                    <a:pt x="2552" y="250"/>
                  </a:cubicBezTo>
                  <a:cubicBezTo>
                    <a:pt x="2312" y="337"/>
                    <a:pt x="2114" y="503"/>
                    <a:pt x="1986" y="717"/>
                  </a:cubicBezTo>
                  <a:cubicBezTo>
                    <a:pt x="1734" y="721"/>
                    <a:pt x="1492" y="812"/>
                    <a:pt x="1299" y="974"/>
                  </a:cubicBezTo>
                  <a:cubicBezTo>
                    <a:pt x="1104" y="1138"/>
                    <a:pt x="974" y="1360"/>
                    <a:pt x="926" y="1606"/>
                  </a:cubicBezTo>
                  <a:cubicBezTo>
                    <a:pt x="693" y="1696"/>
                    <a:pt x="496" y="1862"/>
                    <a:pt x="369" y="2082"/>
                  </a:cubicBezTo>
                  <a:cubicBezTo>
                    <a:pt x="241" y="2303"/>
                    <a:pt x="195" y="2557"/>
                    <a:pt x="234" y="2804"/>
                  </a:cubicBezTo>
                  <a:cubicBezTo>
                    <a:pt x="141" y="2886"/>
                    <a:pt x="62" y="2983"/>
                    <a:pt x="1" y="3090"/>
                  </a:cubicBezTo>
                  <a:lnTo>
                    <a:pt x="0" y="3090"/>
                  </a:lnTo>
                  <a:cubicBezTo>
                    <a:pt x="504" y="3220"/>
                    <a:pt x="897" y="3630"/>
                    <a:pt x="1002" y="4144"/>
                  </a:cubicBezTo>
                  <a:cubicBezTo>
                    <a:pt x="1783" y="4173"/>
                    <a:pt x="2425" y="4757"/>
                    <a:pt x="2546" y="5511"/>
                  </a:cubicBezTo>
                  <a:cubicBezTo>
                    <a:pt x="3154" y="5591"/>
                    <a:pt x="3676" y="5950"/>
                    <a:pt x="3977" y="6455"/>
                  </a:cubicBezTo>
                  <a:cubicBezTo>
                    <a:pt x="4278" y="5949"/>
                    <a:pt x="4800" y="5591"/>
                    <a:pt x="5408" y="5511"/>
                  </a:cubicBezTo>
                  <a:cubicBezTo>
                    <a:pt x="5530" y="4757"/>
                    <a:pt x="6172" y="4173"/>
                    <a:pt x="6953" y="4144"/>
                  </a:cubicBezTo>
                  <a:cubicBezTo>
                    <a:pt x="7057" y="3630"/>
                    <a:pt x="7450" y="3220"/>
                    <a:pt x="7953" y="3090"/>
                  </a:cubicBezTo>
                  <a:cubicBezTo>
                    <a:pt x="7892" y="2983"/>
                    <a:pt x="7813" y="2886"/>
                    <a:pt x="7720" y="2804"/>
                  </a:cubicBezTo>
                  <a:cubicBezTo>
                    <a:pt x="7759" y="2557"/>
                    <a:pt x="7713" y="2303"/>
                    <a:pt x="7585" y="2082"/>
                  </a:cubicBezTo>
                  <a:cubicBezTo>
                    <a:pt x="7458" y="1862"/>
                    <a:pt x="7261" y="1696"/>
                    <a:pt x="7028" y="1606"/>
                  </a:cubicBezTo>
                  <a:cubicBezTo>
                    <a:pt x="6980" y="1360"/>
                    <a:pt x="6850" y="1138"/>
                    <a:pt x="6655" y="974"/>
                  </a:cubicBezTo>
                  <a:cubicBezTo>
                    <a:pt x="6462" y="812"/>
                    <a:pt x="6220" y="721"/>
                    <a:pt x="5968" y="717"/>
                  </a:cubicBezTo>
                  <a:cubicBezTo>
                    <a:pt x="5840" y="503"/>
                    <a:pt x="5642" y="337"/>
                    <a:pt x="5402" y="250"/>
                  </a:cubicBezTo>
                  <a:cubicBezTo>
                    <a:pt x="5282" y="206"/>
                    <a:pt x="5153" y="184"/>
                    <a:pt x="5025" y="184"/>
                  </a:cubicBezTo>
                  <a:cubicBezTo>
                    <a:pt x="4904" y="184"/>
                    <a:pt x="4783" y="204"/>
                    <a:pt x="4669" y="243"/>
                  </a:cubicBezTo>
                  <a:cubicBezTo>
                    <a:pt x="4476" y="82"/>
                    <a:pt x="4227" y="1"/>
                    <a:pt x="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100115" y="3859233"/>
              <a:ext cx="163639" cy="188404"/>
            </a:xfrm>
            <a:custGeom>
              <a:avLst/>
              <a:gdLst/>
              <a:ahLst/>
              <a:cxnLst/>
              <a:rect l="l" t="t" r="r" b="b"/>
              <a:pathLst>
                <a:path w="4471" h="5148" extrusionOk="0">
                  <a:moveTo>
                    <a:pt x="4045" y="0"/>
                  </a:moveTo>
                  <a:cubicBezTo>
                    <a:pt x="3592" y="0"/>
                    <a:pt x="3224" y="368"/>
                    <a:pt x="3224" y="821"/>
                  </a:cubicBezTo>
                  <a:lnTo>
                    <a:pt x="3224" y="1096"/>
                  </a:lnTo>
                  <a:lnTo>
                    <a:pt x="2763" y="1096"/>
                  </a:lnTo>
                  <a:cubicBezTo>
                    <a:pt x="2169" y="1096"/>
                    <a:pt x="1686" y="1579"/>
                    <a:pt x="1686" y="2173"/>
                  </a:cubicBezTo>
                  <a:lnTo>
                    <a:pt x="1686" y="2434"/>
                  </a:lnTo>
                  <a:lnTo>
                    <a:pt x="1411" y="2448"/>
                  </a:lnTo>
                  <a:cubicBezTo>
                    <a:pt x="633" y="2448"/>
                    <a:pt x="0" y="3081"/>
                    <a:pt x="0" y="3859"/>
                  </a:cubicBezTo>
                  <a:lnTo>
                    <a:pt x="0" y="5147"/>
                  </a:lnTo>
                  <a:cubicBezTo>
                    <a:pt x="2415" y="5055"/>
                    <a:pt x="4471" y="2880"/>
                    <a:pt x="4421" y="459"/>
                  </a:cubicBezTo>
                  <a:lnTo>
                    <a:pt x="4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916368" y="3859233"/>
              <a:ext cx="163639" cy="188404"/>
            </a:xfrm>
            <a:custGeom>
              <a:avLst/>
              <a:gdLst/>
              <a:ahLst/>
              <a:cxnLst/>
              <a:rect l="l" t="t" r="r" b="b"/>
              <a:pathLst>
                <a:path w="4471" h="5148" extrusionOk="0">
                  <a:moveTo>
                    <a:pt x="50" y="0"/>
                  </a:moveTo>
                  <a:lnTo>
                    <a:pt x="50" y="459"/>
                  </a:lnTo>
                  <a:cubicBezTo>
                    <a:pt x="1" y="2880"/>
                    <a:pt x="2056" y="5055"/>
                    <a:pt x="4471" y="5147"/>
                  </a:cubicBezTo>
                  <a:lnTo>
                    <a:pt x="4471" y="3859"/>
                  </a:lnTo>
                  <a:cubicBezTo>
                    <a:pt x="4471" y="3081"/>
                    <a:pt x="3838" y="2448"/>
                    <a:pt x="3060" y="2448"/>
                  </a:cubicBezTo>
                  <a:lnTo>
                    <a:pt x="2785" y="2448"/>
                  </a:lnTo>
                  <a:lnTo>
                    <a:pt x="2785" y="2173"/>
                  </a:lnTo>
                  <a:cubicBezTo>
                    <a:pt x="2785" y="1579"/>
                    <a:pt x="2302" y="1096"/>
                    <a:pt x="1708" y="1096"/>
                  </a:cubicBezTo>
                  <a:lnTo>
                    <a:pt x="1248" y="1096"/>
                  </a:lnTo>
                  <a:lnTo>
                    <a:pt x="1248" y="821"/>
                  </a:lnTo>
                  <a:cubicBezTo>
                    <a:pt x="1248" y="368"/>
                    <a:pt x="879"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5"/>
          <p:cNvSpPr txBox="1">
            <a:spLocks noGrp="1"/>
          </p:cNvSpPr>
          <p:nvPr>
            <p:ph type="title"/>
          </p:nvPr>
        </p:nvSpPr>
        <p:spPr>
          <a:xfrm>
            <a:off x="720000" y="539500"/>
            <a:ext cx="7704000" cy="82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blockchain works?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6" name="Picture 5">
            <a:extLst>
              <a:ext uri="{FF2B5EF4-FFF2-40B4-BE49-F238E27FC236}">
                <a16:creationId xmlns:a16="http://schemas.microsoft.com/office/drawing/2014/main" id="{1DF14C2B-0DE3-77BD-61F5-5258DBC2E862}"/>
              </a:ext>
            </a:extLst>
          </p:cNvPr>
          <p:cNvPicPr>
            <a:picLocks noChangeAspect="1"/>
          </p:cNvPicPr>
          <p:nvPr/>
        </p:nvPicPr>
        <p:blipFill>
          <a:blip r:embed="rId3"/>
          <a:stretch>
            <a:fillRect/>
          </a:stretch>
        </p:blipFill>
        <p:spPr>
          <a:xfrm>
            <a:off x="4682295" y="2483998"/>
            <a:ext cx="548688" cy="548688"/>
          </a:xfrm>
          <a:prstGeom prst="rect">
            <a:avLst/>
          </a:prstGeom>
        </p:spPr>
      </p:pic>
      <p:sp>
        <p:nvSpPr>
          <p:cNvPr id="416" name="Google Shape;416;p45"/>
          <p:cNvSpPr txBox="1">
            <a:spLocks noGrp="1"/>
          </p:cNvSpPr>
          <p:nvPr>
            <p:ph type="subTitle" idx="1"/>
          </p:nvPr>
        </p:nvSpPr>
        <p:spPr>
          <a:xfrm>
            <a:off x="690700" y="1158623"/>
            <a:ext cx="3709851" cy="100380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Once a block is added to the blockchain, it becomes extremely difficult to alter or delete the data within it. This immutability is achieved through the use of cryptographic hashes and the distributed nature of the network.</a:t>
            </a:r>
            <a:endParaRPr sz="1200" dirty="0">
              <a:solidFill>
                <a:schemeClr val="bg1">
                  <a:lumMod val="10000"/>
                </a:schemeClr>
              </a:solidFill>
            </a:endParaRPr>
          </a:p>
        </p:txBody>
      </p:sp>
      <p:sp>
        <p:nvSpPr>
          <p:cNvPr id="417" name="Google Shape;417;p45"/>
          <p:cNvSpPr txBox="1">
            <a:spLocks noGrp="1"/>
          </p:cNvSpPr>
          <p:nvPr>
            <p:ph type="subTitle" idx="2"/>
          </p:nvPr>
        </p:nvSpPr>
        <p:spPr>
          <a:xfrm>
            <a:off x="604207" y="3172477"/>
            <a:ext cx="3698795" cy="13730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Some blockchain platforms, like Ethereum, support the creation and execution of smart contracts. These are self-executing contracts with the terms of the agreement directly written into code. They automatically execute when predefined conditions are met.</a:t>
            </a:r>
            <a:endParaRPr sz="1200" dirty="0">
              <a:solidFill>
                <a:schemeClr val="bg1">
                  <a:lumMod val="10000"/>
                </a:schemeClr>
              </a:solidFill>
            </a:endParaRPr>
          </a:p>
        </p:txBody>
      </p:sp>
      <p:sp>
        <p:nvSpPr>
          <p:cNvPr id="418" name="Google Shape;418;p45"/>
          <p:cNvSpPr txBox="1">
            <a:spLocks noGrp="1"/>
          </p:cNvSpPr>
          <p:nvPr>
            <p:ph type="subTitle" idx="3"/>
          </p:nvPr>
        </p:nvSpPr>
        <p:spPr>
          <a:xfrm>
            <a:off x="5049865" y="1274866"/>
            <a:ext cx="3134539" cy="8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0" i="0" dirty="0">
                <a:solidFill>
                  <a:schemeClr val="bg1">
                    <a:lumMod val="10000"/>
                  </a:schemeClr>
                </a:solidFill>
                <a:effectLst/>
                <a:latin typeface="Söhne"/>
              </a:rPr>
              <a:t>The entire transaction history is visible to all participants on the network. This transparency helps prevent fraud and ensures that all parties can trust the information recorded on the blockchain..</a:t>
            </a:r>
            <a:endParaRPr sz="1200" dirty="0">
              <a:solidFill>
                <a:schemeClr val="bg1">
                  <a:lumMod val="10000"/>
                </a:schemeClr>
              </a:solidFill>
            </a:endParaRPr>
          </a:p>
        </p:txBody>
      </p:sp>
      <p:sp>
        <p:nvSpPr>
          <p:cNvPr id="419" name="Google Shape;419;p45"/>
          <p:cNvSpPr txBox="1">
            <a:spLocks noGrp="1"/>
          </p:cNvSpPr>
          <p:nvPr>
            <p:ph type="subTitle" idx="4"/>
          </p:nvPr>
        </p:nvSpPr>
        <p:spPr>
          <a:xfrm>
            <a:off x="677903" y="606803"/>
            <a:ext cx="3722648"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IN" dirty="0">
                <a:latin typeface="Söhne"/>
              </a:rPr>
              <a:t>Immutability</a:t>
            </a:r>
          </a:p>
        </p:txBody>
      </p:sp>
      <p:sp>
        <p:nvSpPr>
          <p:cNvPr id="420" name="Google Shape;420;p45"/>
          <p:cNvSpPr txBox="1">
            <a:spLocks noGrp="1"/>
          </p:cNvSpPr>
          <p:nvPr>
            <p:ph type="subTitle" idx="5"/>
          </p:nvPr>
        </p:nvSpPr>
        <p:spPr>
          <a:xfrm>
            <a:off x="608506" y="2483986"/>
            <a:ext cx="3694495"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Söhne"/>
              </a:rPr>
              <a:t>Smart Contracts</a:t>
            </a:r>
            <a:endParaRPr dirty="0"/>
          </a:p>
        </p:txBody>
      </p:sp>
      <p:sp>
        <p:nvSpPr>
          <p:cNvPr id="421" name="Google Shape;421;p45"/>
          <p:cNvSpPr txBox="1">
            <a:spLocks noGrp="1"/>
          </p:cNvSpPr>
          <p:nvPr>
            <p:ph type="subTitle" idx="6"/>
          </p:nvPr>
        </p:nvSpPr>
        <p:spPr>
          <a:xfrm>
            <a:off x="5230995" y="606803"/>
            <a:ext cx="3134539"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Söhne"/>
              </a:rPr>
              <a:t>Transparency</a:t>
            </a:r>
            <a:endParaRPr dirty="0">
              <a:latin typeface="Söhne"/>
            </a:endParaRPr>
          </a:p>
        </p:txBody>
      </p:sp>
      <p:sp>
        <p:nvSpPr>
          <p:cNvPr id="422" name="Google Shape;422;p45"/>
          <p:cNvSpPr/>
          <p:nvPr/>
        </p:nvSpPr>
        <p:spPr>
          <a:xfrm>
            <a:off x="129080" y="597945"/>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55507" y="2483986"/>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5"/>
          <p:cNvSpPr/>
          <p:nvPr/>
        </p:nvSpPr>
        <p:spPr>
          <a:xfrm>
            <a:off x="4682295" y="612412"/>
            <a:ext cx="548700" cy="54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5" name="Google Shape;425;p45"/>
          <p:cNvGrpSpPr/>
          <p:nvPr/>
        </p:nvGrpSpPr>
        <p:grpSpPr>
          <a:xfrm>
            <a:off x="4789017" y="709238"/>
            <a:ext cx="335256" cy="343830"/>
            <a:chOff x="6112331" y="2063750"/>
            <a:chExt cx="335256" cy="343830"/>
          </a:xfrm>
        </p:grpSpPr>
        <p:sp>
          <p:nvSpPr>
            <p:cNvPr id="426" name="Google Shape;426;p45"/>
            <p:cNvSpPr/>
            <p:nvPr/>
          </p:nvSpPr>
          <p:spPr>
            <a:xfrm>
              <a:off x="6242172" y="2063750"/>
              <a:ext cx="120817" cy="59434"/>
            </a:xfrm>
            <a:custGeom>
              <a:avLst/>
              <a:gdLst/>
              <a:ahLst/>
              <a:cxnLst/>
              <a:rect l="l" t="t" r="r" b="b"/>
              <a:pathLst>
                <a:path w="3301" h="1624" extrusionOk="0">
                  <a:moveTo>
                    <a:pt x="0" y="1"/>
                  </a:moveTo>
                  <a:lnTo>
                    <a:pt x="0" y="551"/>
                  </a:lnTo>
                  <a:cubicBezTo>
                    <a:pt x="494" y="551"/>
                    <a:pt x="897" y="953"/>
                    <a:pt x="897" y="1448"/>
                  </a:cubicBezTo>
                  <a:lnTo>
                    <a:pt x="897" y="1610"/>
                  </a:lnTo>
                  <a:cubicBezTo>
                    <a:pt x="988" y="1619"/>
                    <a:pt x="1079" y="1623"/>
                    <a:pt x="1169" y="1623"/>
                  </a:cubicBezTo>
                  <a:cubicBezTo>
                    <a:pt x="1516" y="1623"/>
                    <a:pt x="1863" y="1560"/>
                    <a:pt x="2186" y="1435"/>
                  </a:cubicBezTo>
                  <a:cubicBezTo>
                    <a:pt x="2486" y="1320"/>
                    <a:pt x="2809" y="1261"/>
                    <a:pt x="3134" y="1261"/>
                  </a:cubicBezTo>
                  <a:cubicBezTo>
                    <a:pt x="3175" y="1261"/>
                    <a:pt x="3215" y="1262"/>
                    <a:pt x="3256" y="1263"/>
                  </a:cubicBezTo>
                  <a:cubicBezTo>
                    <a:pt x="3285" y="1143"/>
                    <a:pt x="3301" y="1018"/>
                    <a:pt x="3301" y="891"/>
                  </a:cubicBezTo>
                  <a:lnTo>
                    <a:pt x="3301" y="392"/>
                  </a:lnTo>
                  <a:lnTo>
                    <a:pt x="2470" y="392"/>
                  </a:lnTo>
                  <a:cubicBezTo>
                    <a:pt x="2023" y="392"/>
                    <a:pt x="1618" y="580"/>
                    <a:pt x="1332" y="881"/>
                  </a:cubicBezTo>
                  <a:cubicBezTo>
                    <a:pt x="1111" y="364"/>
                    <a:pt x="59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6224789" y="2233297"/>
              <a:ext cx="113131" cy="88420"/>
            </a:xfrm>
            <a:custGeom>
              <a:avLst/>
              <a:gdLst/>
              <a:ahLst/>
              <a:cxnLst/>
              <a:rect l="l" t="t" r="r" b="b"/>
              <a:pathLst>
                <a:path w="3091" h="2416" extrusionOk="0">
                  <a:moveTo>
                    <a:pt x="1372" y="775"/>
                  </a:moveTo>
                  <a:lnTo>
                    <a:pt x="1372" y="1435"/>
                  </a:lnTo>
                  <a:lnTo>
                    <a:pt x="821" y="1435"/>
                  </a:lnTo>
                  <a:lnTo>
                    <a:pt x="821" y="775"/>
                  </a:lnTo>
                  <a:close/>
                  <a:moveTo>
                    <a:pt x="2473" y="775"/>
                  </a:moveTo>
                  <a:lnTo>
                    <a:pt x="2473" y="1435"/>
                  </a:lnTo>
                  <a:lnTo>
                    <a:pt x="1922" y="1435"/>
                  </a:lnTo>
                  <a:lnTo>
                    <a:pt x="1922" y="775"/>
                  </a:lnTo>
                  <a:close/>
                  <a:moveTo>
                    <a:pt x="933" y="1"/>
                  </a:moveTo>
                  <a:cubicBezTo>
                    <a:pt x="903" y="1"/>
                    <a:pt x="872" y="3"/>
                    <a:pt x="841" y="8"/>
                  </a:cubicBezTo>
                  <a:cubicBezTo>
                    <a:pt x="0" y="134"/>
                    <a:pt x="232" y="1491"/>
                    <a:pt x="658" y="2046"/>
                  </a:cubicBezTo>
                  <a:cubicBezTo>
                    <a:pt x="822" y="2278"/>
                    <a:pt x="1007" y="2416"/>
                    <a:pt x="1153" y="2416"/>
                  </a:cubicBezTo>
                  <a:cubicBezTo>
                    <a:pt x="1163" y="2416"/>
                    <a:pt x="1173" y="2416"/>
                    <a:pt x="1183" y="2414"/>
                  </a:cubicBezTo>
                  <a:cubicBezTo>
                    <a:pt x="1185" y="2414"/>
                    <a:pt x="1188" y="2413"/>
                    <a:pt x="1189" y="2413"/>
                  </a:cubicBezTo>
                  <a:cubicBezTo>
                    <a:pt x="1340" y="2387"/>
                    <a:pt x="1493" y="2374"/>
                    <a:pt x="1647" y="2374"/>
                  </a:cubicBezTo>
                  <a:cubicBezTo>
                    <a:pt x="1800" y="2374"/>
                    <a:pt x="1954" y="2387"/>
                    <a:pt x="2104" y="2413"/>
                  </a:cubicBezTo>
                  <a:cubicBezTo>
                    <a:pt x="2106" y="2413"/>
                    <a:pt x="2109" y="2414"/>
                    <a:pt x="2111" y="2414"/>
                  </a:cubicBezTo>
                  <a:cubicBezTo>
                    <a:pt x="2120" y="2415"/>
                    <a:pt x="2129" y="2415"/>
                    <a:pt x="2137" y="2415"/>
                  </a:cubicBezTo>
                  <a:cubicBezTo>
                    <a:pt x="2301" y="2415"/>
                    <a:pt x="2467" y="2276"/>
                    <a:pt x="2636" y="2046"/>
                  </a:cubicBezTo>
                  <a:cubicBezTo>
                    <a:pt x="2823" y="1780"/>
                    <a:pt x="2958" y="1433"/>
                    <a:pt x="3006" y="1095"/>
                  </a:cubicBezTo>
                  <a:cubicBezTo>
                    <a:pt x="3090" y="493"/>
                    <a:pt x="2873" y="66"/>
                    <a:pt x="2452" y="8"/>
                  </a:cubicBezTo>
                  <a:cubicBezTo>
                    <a:pt x="2421" y="3"/>
                    <a:pt x="2391" y="1"/>
                    <a:pt x="2360" y="1"/>
                  </a:cubicBezTo>
                  <a:cubicBezTo>
                    <a:pt x="2320" y="1"/>
                    <a:pt x="2280" y="5"/>
                    <a:pt x="2242" y="13"/>
                  </a:cubicBezTo>
                  <a:cubicBezTo>
                    <a:pt x="2046" y="53"/>
                    <a:pt x="1846" y="74"/>
                    <a:pt x="1647" y="74"/>
                  </a:cubicBezTo>
                  <a:cubicBezTo>
                    <a:pt x="1447" y="74"/>
                    <a:pt x="1248" y="53"/>
                    <a:pt x="1052" y="13"/>
                  </a:cubicBezTo>
                  <a:cubicBezTo>
                    <a:pt x="1014" y="5"/>
                    <a:pt x="974" y="1"/>
                    <a:pt x="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5"/>
            <p:cNvSpPr/>
            <p:nvPr/>
          </p:nvSpPr>
          <p:spPr>
            <a:xfrm>
              <a:off x="6112331" y="2129988"/>
              <a:ext cx="335256" cy="277592"/>
            </a:xfrm>
            <a:custGeom>
              <a:avLst/>
              <a:gdLst/>
              <a:ahLst/>
              <a:cxnLst/>
              <a:rect l="l" t="t" r="r" b="b"/>
              <a:pathLst>
                <a:path w="9160" h="7585" extrusionOk="0">
                  <a:moveTo>
                    <a:pt x="4003" y="2273"/>
                  </a:moveTo>
                  <a:cubicBezTo>
                    <a:pt x="4081" y="2273"/>
                    <a:pt x="4159" y="2281"/>
                    <a:pt x="4236" y="2297"/>
                  </a:cubicBezTo>
                  <a:cubicBezTo>
                    <a:pt x="4395" y="2330"/>
                    <a:pt x="4557" y="2346"/>
                    <a:pt x="4720" y="2346"/>
                  </a:cubicBezTo>
                  <a:cubicBezTo>
                    <a:pt x="4882" y="2346"/>
                    <a:pt x="5044" y="2330"/>
                    <a:pt x="5204" y="2297"/>
                  </a:cubicBezTo>
                  <a:cubicBezTo>
                    <a:pt x="5279" y="2281"/>
                    <a:pt x="5357" y="2274"/>
                    <a:pt x="5436" y="2274"/>
                  </a:cubicBezTo>
                  <a:cubicBezTo>
                    <a:pt x="5491" y="2274"/>
                    <a:pt x="5547" y="2277"/>
                    <a:pt x="5602" y="2285"/>
                  </a:cubicBezTo>
                  <a:cubicBezTo>
                    <a:pt x="5954" y="2335"/>
                    <a:pt x="6250" y="2530"/>
                    <a:pt x="6436" y="2838"/>
                  </a:cubicBezTo>
                  <a:cubicBezTo>
                    <a:pt x="6622" y="3145"/>
                    <a:pt x="6687" y="3545"/>
                    <a:pt x="6624" y="3995"/>
                  </a:cubicBezTo>
                  <a:cubicBezTo>
                    <a:pt x="6565" y="4417"/>
                    <a:pt x="6395" y="4851"/>
                    <a:pt x="6158" y="5186"/>
                  </a:cubicBezTo>
                  <a:cubicBezTo>
                    <a:pt x="5877" y="5573"/>
                    <a:pt x="5566" y="5788"/>
                    <a:pt x="5213" y="5788"/>
                  </a:cubicBezTo>
                  <a:cubicBezTo>
                    <a:pt x="5178" y="5788"/>
                    <a:pt x="5142" y="5786"/>
                    <a:pt x="5107" y="5782"/>
                  </a:cubicBezTo>
                  <a:cubicBezTo>
                    <a:pt x="5099" y="5781"/>
                    <a:pt x="5090" y="5779"/>
                    <a:pt x="5082" y="5778"/>
                  </a:cubicBezTo>
                  <a:cubicBezTo>
                    <a:pt x="4963" y="5757"/>
                    <a:pt x="4841" y="5747"/>
                    <a:pt x="4720" y="5747"/>
                  </a:cubicBezTo>
                  <a:cubicBezTo>
                    <a:pt x="4598" y="5747"/>
                    <a:pt x="4476" y="5757"/>
                    <a:pt x="4357" y="5778"/>
                  </a:cubicBezTo>
                  <a:cubicBezTo>
                    <a:pt x="4349" y="5779"/>
                    <a:pt x="4341" y="5781"/>
                    <a:pt x="4333" y="5782"/>
                  </a:cubicBezTo>
                  <a:cubicBezTo>
                    <a:pt x="4297" y="5787"/>
                    <a:pt x="4262" y="5790"/>
                    <a:pt x="4226" y="5790"/>
                  </a:cubicBezTo>
                  <a:cubicBezTo>
                    <a:pt x="3892" y="5790"/>
                    <a:pt x="3557" y="5575"/>
                    <a:pt x="3282" y="5186"/>
                  </a:cubicBezTo>
                  <a:cubicBezTo>
                    <a:pt x="2835" y="4567"/>
                    <a:pt x="2595" y="3490"/>
                    <a:pt x="3004" y="2838"/>
                  </a:cubicBezTo>
                  <a:cubicBezTo>
                    <a:pt x="3212" y="2482"/>
                    <a:pt x="3603" y="2273"/>
                    <a:pt x="4003" y="2273"/>
                  </a:cubicBezTo>
                  <a:close/>
                  <a:moveTo>
                    <a:pt x="2754" y="1"/>
                  </a:moveTo>
                  <a:cubicBezTo>
                    <a:pt x="2011" y="1"/>
                    <a:pt x="1280" y="383"/>
                    <a:pt x="895" y="1052"/>
                  </a:cubicBezTo>
                  <a:cubicBezTo>
                    <a:pt x="1" y="2506"/>
                    <a:pt x="627" y="4994"/>
                    <a:pt x="1616" y="6364"/>
                  </a:cubicBezTo>
                  <a:cubicBezTo>
                    <a:pt x="2164" y="7140"/>
                    <a:pt x="2802" y="7585"/>
                    <a:pt x="3364" y="7585"/>
                  </a:cubicBezTo>
                  <a:cubicBezTo>
                    <a:pt x="3415" y="7585"/>
                    <a:pt x="3465" y="7581"/>
                    <a:pt x="3515" y="7574"/>
                  </a:cubicBezTo>
                  <a:cubicBezTo>
                    <a:pt x="3570" y="7567"/>
                    <a:pt x="3626" y="7554"/>
                    <a:pt x="3680" y="7537"/>
                  </a:cubicBezTo>
                  <a:cubicBezTo>
                    <a:pt x="4017" y="7432"/>
                    <a:pt x="4368" y="7379"/>
                    <a:pt x="4720" y="7379"/>
                  </a:cubicBezTo>
                  <a:cubicBezTo>
                    <a:pt x="5071" y="7379"/>
                    <a:pt x="5422" y="7432"/>
                    <a:pt x="5760" y="7537"/>
                  </a:cubicBezTo>
                  <a:cubicBezTo>
                    <a:pt x="5863" y="7569"/>
                    <a:pt x="5968" y="7585"/>
                    <a:pt x="6076" y="7585"/>
                  </a:cubicBezTo>
                  <a:cubicBezTo>
                    <a:pt x="7634" y="7468"/>
                    <a:pt x="8721" y="5070"/>
                    <a:pt x="8921" y="3548"/>
                  </a:cubicBezTo>
                  <a:cubicBezTo>
                    <a:pt x="9160" y="1904"/>
                    <a:pt x="8641" y="290"/>
                    <a:pt x="6996" y="24"/>
                  </a:cubicBezTo>
                  <a:cubicBezTo>
                    <a:pt x="6893" y="9"/>
                    <a:pt x="6789" y="1"/>
                    <a:pt x="6685" y="1"/>
                  </a:cubicBezTo>
                  <a:cubicBezTo>
                    <a:pt x="6427" y="1"/>
                    <a:pt x="6170" y="47"/>
                    <a:pt x="5931" y="140"/>
                  </a:cubicBezTo>
                  <a:cubicBezTo>
                    <a:pt x="5546" y="289"/>
                    <a:pt x="5133" y="364"/>
                    <a:pt x="4720" y="364"/>
                  </a:cubicBezTo>
                  <a:cubicBezTo>
                    <a:pt x="4306" y="364"/>
                    <a:pt x="3893" y="289"/>
                    <a:pt x="3509" y="140"/>
                  </a:cubicBezTo>
                  <a:cubicBezTo>
                    <a:pt x="3265" y="46"/>
                    <a:pt x="3009" y="1"/>
                    <a:pt x="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5"/>
          <p:cNvGrpSpPr/>
          <p:nvPr/>
        </p:nvGrpSpPr>
        <p:grpSpPr>
          <a:xfrm>
            <a:off x="219683" y="728527"/>
            <a:ext cx="347015" cy="343832"/>
            <a:chOff x="3888156" y="2617622"/>
            <a:chExt cx="347015" cy="343832"/>
          </a:xfrm>
        </p:grpSpPr>
        <p:sp>
          <p:nvSpPr>
            <p:cNvPr id="430" name="Google Shape;430;p45"/>
            <p:cNvSpPr/>
            <p:nvPr/>
          </p:nvSpPr>
          <p:spPr>
            <a:xfrm>
              <a:off x="3951539" y="2648143"/>
              <a:ext cx="87730" cy="74110"/>
            </a:xfrm>
            <a:custGeom>
              <a:avLst/>
              <a:gdLst/>
              <a:ahLst/>
              <a:cxnLst/>
              <a:rect l="l" t="t" r="r" b="b"/>
              <a:pathLst>
                <a:path w="2397" h="2025" extrusionOk="0">
                  <a:moveTo>
                    <a:pt x="1829" y="0"/>
                  </a:moveTo>
                  <a:cubicBezTo>
                    <a:pt x="1312" y="0"/>
                    <a:pt x="802" y="201"/>
                    <a:pt x="421" y="582"/>
                  </a:cubicBezTo>
                  <a:lnTo>
                    <a:pt x="1" y="1002"/>
                  </a:lnTo>
                  <a:lnTo>
                    <a:pt x="1024" y="2025"/>
                  </a:lnTo>
                  <a:cubicBezTo>
                    <a:pt x="1349" y="1220"/>
                    <a:pt x="1792" y="604"/>
                    <a:pt x="2397" y="83"/>
                  </a:cubicBezTo>
                  <a:cubicBezTo>
                    <a:pt x="2211" y="27"/>
                    <a:pt x="2020" y="0"/>
                    <a:pt x="1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4127345" y="2810334"/>
              <a:ext cx="78653" cy="87688"/>
            </a:xfrm>
            <a:custGeom>
              <a:avLst/>
              <a:gdLst/>
              <a:ahLst/>
              <a:cxnLst/>
              <a:rect l="l" t="t" r="r" b="b"/>
              <a:pathLst>
                <a:path w="2149" h="2396" extrusionOk="0">
                  <a:moveTo>
                    <a:pt x="1943" y="1"/>
                  </a:moveTo>
                  <a:lnTo>
                    <a:pt x="1943" y="1"/>
                  </a:lnTo>
                  <a:cubicBezTo>
                    <a:pt x="1422" y="618"/>
                    <a:pt x="721" y="1089"/>
                    <a:pt x="0" y="1372"/>
                  </a:cubicBezTo>
                  <a:lnTo>
                    <a:pt x="1023" y="2396"/>
                  </a:lnTo>
                  <a:lnTo>
                    <a:pt x="1443" y="1977"/>
                  </a:lnTo>
                  <a:cubicBezTo>
                    <a:pt x="1965" y="1455"/>
                    <a:pt x="2149" y="692"/>
                    <a:pt x="1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4105424" y="2617622"/>
              <a:ext cx="129747" cy="126554"/>
            </a:xfrm>
            <a:custGeom>
              <a:avLst/>
              <a:gdLst/>
              <a:ahLst/>
              <a:cxnLst/>
              <a:rect l="l" t="t" r="r" b="b"/>
              <a:pathLst>
                <a:path w="3545" h="3458" extrusionOk="0">
                  <a:moveTo>
                    <a:pt x="1964" y="1105"/>
                  </a:moveTo>
                  <a:lnTo>
                    <a:pt x="2353" y="1495"/>
                  </a:lnTo>
                  <a:lnTo>
                    <a:pt x="1964" y="1883"/>
                  </a:lnTo>
                  <a:lnTo>
                    <a:pt x="1575" y="1495"/>
                  </a:lnTo>
                  <a:lnTo>
                    <a:pt x="1964" y="1105"/>
                  </a:lnTo>
                  <a:close/>
                  <a:moveTo>
                    <a:pt x="2151" y="1"/>
                  </a:moveTo>
                  <a:cubicBezTo>
                    <a:pt x="1457" y="1"/>
                    <a:pt x="701" y="122"/>
                    <a:pt x="1" y="422"/>
                  </a:cubicBezTo>
                  <a:cubicBezTo>
                    <a:pt x="667" y="1790"/>
                    <a:pt x="1669" y="2792"/>
                    <a:pt x="3037" y="3457"/>
                  </a:cubicBezTo>
                  <a:cubicBezTo>
                    <a:pt x="3044" y="3441"/>
                    <a:pt x="3051" y="3424"/>
                    <a:pt x="3058" y="3408"/>
                  </a:cubicBezTo>
                  <a:cubicBezTo>
                    <a:pt x="3496" y="2436"/>
                    <a:pt x="3545" y="938"/>
                    <a:pt x="3333" y="126"/>
                  </a:cubicBezTo>
                  <a:cubicBezTo>
                    <a:pt x="2981" y="47"/>
                    <a:pt x="2578"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3888156" y="2641812"/>
              <a:ext cx="319701" cy="319643"/>
            </a:xfrm>
            <a:custGeom>
              <a:avLst/>
              <a:gdLst/>
              <a:ahLst/>
              <a:cxnLst/>
              <a:rect l="l" t="t" r="r" b="b"/>
              <a:pathLst>
                <a:path w="8735" h="8734" extrusionOk="0">
                  <a:moveTo>
                    <a:pt x="5443" y="1"/>
                  </a:moveTo>
                  <a:cubicBezTo>
                    <a:pt x="5026" y="229"/>
                    <a:pt x="4610" y="533"/>
                    <a:pt x="4212" y="931"/>
                  </a:cubicBezTo>
                  <a:cubicBezTo>
                    <a:pt x="2986" y="2092"/>
                    <a:pt x="2648" y="4442"/>
                    <a:pt x="2771" y="5958"/>
                  </a:cubicBezTo>
                  <a:lnTo>
                    <a:pt x="1997" y="5848"/>
                  </a:lnTo>
                  <a:cubicBezTo>
                    <a:pt x="1903" y="5835"/>
                    <a:pt x="1809" y="5828"/>
                    <a:pt x="1715" y="5828"/>
                  </a:cubicBezTo>
                  <a:cubicBezTo>
                    <a:pt x="1187" y="5828"/>
                    <a:pt x="671" y="6038"/>
                    <a:pt x="294" y="6417"/>
                  </a:cubicBezTo>
                  <a:lnTo>
                    <a:pt x="1" y="6711"/>
                  </a:lnTo>
                  <a:lnTo>
                    <a:pt x="2024" y="8734"/>
                  </a:lnTo>
                  <a:lnTo>
                    <a:pt x="2317" y="8440"/>
                  </a:lnTo>
                  <a:cubicBezTo>
                    <a:pt x="2761" y="7996"/>
                    <a:pt x="2974" y="7360"/>
                    <a:pt x="2886" y="6738"/>
                  </a:cubicBezTo>
                  <a:lnTo>
                    <a:pt x="2776" y="5963"/>
                  </a:lnTo>
                  <a:lnTo>
                    <a:pt x="2776" y="5963"/>
                  </a:lnTo>
                  <a:cubicBezTo>
                    <a:pt x="2984" y="5976"/>
                    <a:pt x="3199" y="5984"/>
                    <a:pt x="3419" y="5984"/>
                  </a:cubicBezTo>
                  <a:cubicBezTo>
                    <a:pt x="5333" y="5984"/>
                    <a:pt x="7623" y="5431"/>
                    <a:pt x="8735" y="3292"/>
                  </a:cubicBezTo>
                  <a:cubicBezTo>
                    <a:pt x="7997" y="2934"/>
                    <a:pt x="7349" y="2477"/>
                    <a:pt x="6803" y="1931"/>
                  </a:cubicBezTo>
                  <a:cubicBezTo>
                    <a:pt x="6258" y="1386"/>
                    <a:pt x="5801" y="738"/>
                    <a:pt x="5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45"/>
          <p:cNvGrpSpPr/>
          <p:nvPr/>
        </p:nvGrpSpPr>
        <p:grpSpPr>
          <a:xfrm>
            <a:off x="180284" y="2588831"/>
            <a:ext cx="347386" cy="313339"/>
            <a:chOff x="916368" y="3734298"/>
            <a:chExt cx="347386" cy="313339"/>
          </a:xfrm>
        </p:grpSpPr>
        <p:sp>
          <p:nvSpPr>
            <p:cNvPr id="435" name="Google Shape;435;p45"/>
            <p:cNvSpPr/>
            <p:nvPr/>
          </p:nvSpPr>
          <p:spPr>
            <a:xfrm>
              <a:off x="944521" y="3734298"/>
              <a:ext cx="291080" cy="236237"/>
            </a:xfrm>
            <a:custGeom>
              <a:avLst/>
              <a:gdLst/>
              <a:ahLst/>
              <a:cxnLst/>
              <a:rect l="l" t="t" r="r" b="b"/>
              <a:pathLst>
                <a:path w="7953" h="6455" extrusionOk="0">
                  <a:moveTo>
                    <a:pt x="4252" y="1635"/>
                  </a:moveTo>
                  <a:lnTo>
                    <a:pt x="4252" y="2186"/>
                  </a:lnTo>
                  <a:lnTo>
                    <a:pt x="3702" y="2186"/>
                  </a:lnTo>
                  <a:lnTo>
                    <a:pt x="3702" y="1635"/>
                  </a:lnTo>
                  <a:close/>
                  <a:moveTo>
                    <a:pt x="5720" y="2186"/>
                  </a:moveTo>
                  <a:lnTo>
                    <a:pt x="5720" y="2736"/>
                  </a:lnTo>
                  <a:lnTo>
                    <a:pt x="5169" y="2736"/>
                  </a:lnTo>
                  <a:lnTo>
                    <a:pt x="5169" y="2186"/>
                  </a:lnTo>
                  <a:close/>
                  <a:moveTo>
                    <a:pt x="2785" y="3287"/>
                  </a:moveTo>
                  <a:lnTo>
                    <a:pt x="2785" y="3837"/>
                  </a:lnTo>
                  <a:lnTo>
                    <a:pt x="2234" y="3837"/>
                  </a:lnTo>
                  <a:lnTo>
                    <a:pt x="2234" y="3287"/>
                  </a:lnTo>
                  <a:close/>
                  <a:moveTo>
                    <a:pt x="3977" y="1"/>
                  </a:moveTo>
                  <a:cubicBezTo>
                    <a:pt x="3727" y="1"/>
                    <a:pt x="3478" y="82"/>
                    <a:pt x="3285" y="243"/>
                  </a:cubicBezTo>
                  <a:cubicBezTo>
                    <a:pt x="3171" y="204"/>
                    <a:pt x="3050" y="184"/>
                    <a:pt x="2929" y="184"/>
                  </a:cubicBezTo>
                  <a:cubicBezTo>
                    <a:pt x="2801" y="184"/>
                    <a:pt x="2672" y="206"/>
                    <a:pt x="2552" y="250"/>
                  </a:cubicBezTo>
                  <a:cubicBezTo>
                    <a:pt x="2312" y="337"/>
                    <a:pt x="2114" y="503"/>
                    <a:pt x="1986" y="717"/>
                  </a:cubicBezTo>
                  <a:cubicBezTo>
                    <a:pt x="1734" y="721"/>
                    <a:pt x="1492" y="812"/>
                    <a:pt x="1299" y="974"/>
                  </a:cubicBezTo>
                  <a:cubicBezTo>
                    <a:pt x="1104" y="1138"/>
                    <a:pt x="974" y="1360"/>
                    <a:pt x="926" y="1606"/>
                  </a:cubicBezTo>
                  <a:cubicBezTo>
                    <a:pt x="693" y="1696"/>
                    <a:pt x="496" y="1862"/>
                    <a:pt x="369" y="2082"/>
                  </a:cubicBezTo>
                  <a:cubicBezTo>
                    <a:pt x="241" y="2303"/>
                    <a:pt x="195" y="2557"/>
                    <a:pt x="234" y="2804"/>
                  </a:cubicBezTo>
                  <a:cubicBezTo>
                    <a:pt x="141" y="2886"/>
                    <a:pt x="62" y="2983"/>
                    <a:pt x="1" y="3090"/>
                  </a:cubicBezTo>
                  <a:lnTo>
                    <a:pt x="0" y="3090"/>
                  </a:lnTo>
                  <a:cubicBezTo>
                    <a:pt x="504" y="3220"/>
                    <a:pt x="897" y="3630"/>
                    <a:pt x="1002" y="4144"/>
                  </a:cubicBezTo>
                  <a:cubicBezTo>
                    <a:pt x="1783" y="4173"/>
                    <a:pt x="2425" y="4757"/>
                    <a:pt x="2546" y="5511"/>
                  </a:cubicBezTo>
                  <a:cubicBezTo>
                    <a:pt x="3154" y="5591"/>
                    <a:pt x="3676" y="5950"/>
                    <a:pt x="3977" y="6455"/>
                  </a:cubicBezTo>
                  <a:cubicBezTo>
                    <a:pt x="4278" y="5949"/>
                    <a:pt x="4800" y="5591"/>
                    <a:pt x="5408" y="5511"/>
                  </a:cubicBezTo>
                  <a:cubicBezTo>
                    <a:pt x="5530" y="4757"/>
                    <a:pt x="6172" y="4173"/>
                    <a:pt x="6953" y="4144"/>
                  </a:cubicBezTo>
                  <a:cubicBezTo>
                    <a:pt x="7057" y="3630"/>
                    <a:pt x="7450" y="3220"/>
                    <a:pt x="7953" y="3090"/>
                  </a:cubicBezTo>
                  <a:cubicBezTo>
                    <a:pt x="7892" y="2983"/>
                    <a:pt x="7813" y="2886"/>
                    <a:pt x="7720" y="2804"/>
                  </a:cubicBezTo>
                  <a:cubicBezTo>
                    <a:pt x="7759" y="2557"/>
                    <a:pt x="7713" y="2303"/>
                    <a:pt x="7585" y="2082"/>
                  </a:cubicBezTo>
                  <a:cubicBezTo>
                    <a:pt x="7458" y="1862"/>
                    <a:pt x="7261" y="1696"/>
                    <a:pt x="7028" y="1606"/>
                  </a:cubicBezTo>
                  <a:cubicBezTo>
                    <a:pt x="6980" y="1360"/>
                    <a:pt x="6850" y="1138"/>
                    <a:pt x="6655" y="974"/>
                  </a:cubicBezTo>
                  <a:cubicBezTo>
                    <a:pt x="6462" y="812"/>
                    <a:pt x="6220" y="721"/>
                    <a:pt x="5968" y="717"/>
                  </a:cubicBezTo>
                  <a:cubicBezTo>
                    <a:pt x="5840" y="503"/>
                    <a:pt x="5642" y="337"/>
                    <a:pt x="5402" y="250"/>
                  </a:cubicBezTo>
                  <a:cubicBezTo>
                    <a:pt x="5282" y="206"/>
                    <a:pt x="5153" y="184"/>
                    <a:pt x="5025" y="184"/>
                  </a:cubicBezTo>
                  <a:cubicBezTo>
                    <a:pt x="4904" y="184"/>
                    <a:pt x="4783" y="204"/>
                    <a:pt x="4669" y="243"/>
                  </a:cubicBezTo>
                  <a:cubicBezTo>
                    <a:pt x="4476" y="82"/>
                    <a:pt x="4227" y="1"/>
                    <a:pt x="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5"/>
            <p:cNvSpPr/>
            <p:nvPr/>
          </p:nvSpPr>
          <p:spPr>
            <a:xfrm>
              <a:off x="1100115" y="3859233"/>
              <a:ext cx="163639" cy="188404"/>
            </a:xfrm>
            <a:custGeom>
              <a:avLst/>
              <a:gdLst/>
              <a:ahLst/>
              <a:cxnLst/>
              <a:rect l="l" t="t" r="r" b="b"/>
              <a:pathLst>
                <a:path w="4471" h="5148" extrusionOk="0">
                  <a:moveTo>
                    <a:pt x="4045" y="0"/>
                  </a:moveTo>
                  <a:cubicBezTo>
                    <a:pt x="3592" y="0"/>
                    <a:pt x="3224" y="368"/>
                    <a:pt x="3224" y="821"/>
                  </a:cubicBezTo>
                  <a:lnTo>
                    <a:pt x="3224" y="1096"/>
                  </a:lnTo>
                  <a:lnTo>
                    <a:pt x="2763" y="1096"/>
                  </a:lnTo>
                  <a:cubicBezTo>
                    <a:pt x="2169" y="1096"/>
                    <a:pt x="1686" y="1579"/>
                    <a:pt x="1686" y="2173"/>
                  </a:cubicBezTo>
                  <a:lnTo>
                    <a:pt x="1686" y="2434"/>
                  </a:lnTo>
                  <a:lnTo>
                    <a:pt x="1411" y="2448"/>
                  </a:lnTo>
                  <a:cubicBezTo>
                    <a:pt x="633" y="2448"/>
                    <a:pt x="0" y="3081"/>
                    <a:pt x="0" y="3859"/>
                  </a:cubicBezTo>
                  <a:lnTo>
                    <a:pt x="0" y="5147"/>
                  </a:lnTo>
                  <a:cubicBezTo>
                    <a:pt x="2415" y="5055"/>
                    <a:pt x="4471" y="2880"/>
                    <a:pt x="4421" y="459"/>
                  </a:cubicBezTo>
                  <a:lnTo>
                    <a:pt x="4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916368" y="3859233"/>
              <a:ext cx="163639" cy="188404"/>
            </a:xfrm>
            <a:custGeom>
              <a:avLst/>
              <a:gdLst/>
              <a:ahLst/>
              <a:cxnLst/>
              <a:rect l="l" t="t" r="r" b="b"/>
              <a:pathLst>
                <a:path w="4471" h="5148" extrusionOk="0">
                  <a:moveTo>
                    <a:pt x="50" y="0"/>
                  </a:moveTo>
                  <a:lnTo>
                    <a:pt x="50" y="459"/>
                  </a:lnTo>
                  <a:cubicBezTo>
                    <a:pt x="1" y="2880"/>
                    <a:pt x="2056" y="5055"/>
                    <a:pt x="4471" y="5147"/>
                  </a:cubicBezTo>
                  <a:lnTo>
                    <a:pt x="4471" y="3859"/>
                  </a:lnTo>
                  <a:cubicBezTo>
                    <a:pt x="4471" y="3081"/>
                    <a:pt x="3838" y="2448"/>
                    <a:pt x="3060" y="2448"/>
                  </a:cubicBezTo>
                  <a:lnTo>
                    <a:pt x="2785" y="2448"/>
                  </a:lnTo>
                  <a:lnTo>
                    <a:pt x="2785" y="2173"/>
                  </a:lnTo>
                  <a:cubicBezTo>
                    <a:pt x="2785" y="1579"/>
                    <a:pt x="2302" y="1096"/>
                    <a:pt x="1708" y="1096"/>
                  </a:cubicBezTo>
                  <a:lnTo>
                    <a:pt x="1248" y="1096"/>
                  </a:lnTo>
                  <a:lnTo>
                    <a:pt x="1248" y="821"/>
                  </a:lnTo>
                  <a:cubicBezTo>
                    <a:pt x="1248" y="368"/>
                    <a:pt x="879"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21;p45">
            <a:extLst>
              <a:ext uri="{FF2B5EF4-FFF2-40B4-BE49-F238E27FC236}">
                <a16:creationId xmlns:a16="http://schemas.microsoft.com/office/drawing/2014/main" id="{2E41FF81-8735-630E-E6CE-F25C6D540BEE}"/>
              </a:ext>
            </a:extLst>
          </p:cNvPr>
          <p:cNvSpPr txBox="1">
            <a:spLocks/>
          </p:cNvSpPr>
          <p:nvPr/>
        </p:nvSpPr>
        <p:spPr>
          <a:xfrm>
            <a:off x="5230994" y="2504903"/>
            <a:ext cx="3134539" cy="5487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eadex Pro"/>
                <a:ea typeface="Readex Pro"/>
                <a:cs typeface="Readex Pro"/>
                <a:sym typeface="Readex Pr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b="1" i="0" dirty="0">
                <a:effectLst/>
                <a:latin typeface="Söhne"/>
              </a:rPr>
              <a:t>Consensus Mechanism</a:t>
            </a:r>
            <a:endParaRPr lang="en-US" dirty="0"/>
          </a:p>
        </p:txBody>
      </p:sp>
      <p:sp>
        <p:nvSpPr>
          <p:cNvPr id="4" name="Google Shape;418;p45">
            <a:extLst>
              <a:ext uri="{FF2B5EF4-FFF2-40B4-BE49-F238E27FC236}">
                <a16:creationId xmlns:a16="http://schemas.microsoft.com/office/drawing/2014/main" id="{910F38DF-8920-1577-8A86-493A21556E64}"/>
              </a:ext>
            </a:extLst>
          </p:cNvPr>
          <p:cNvSpPr txBox="1">
            <a:spLocks/>
          </p:cNvSpPr>
          <p:nvPr/>
        </p:nvSpPr>
        <p:spPr>
          <a:xfrm>
            <a:off x="5230988" y="3172477"/>
            <a:ext cx="3134550" cy="1456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160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1600"/>
              </a:spcBef>
              <a:spcAft>
                <a:spcPts val="160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lgn="just"/>
            <a:r>
              <a:rPr lang="en-US" sz="1200" b="0" i="0" dirty="0">
                <a:solidFill>
                  <a:schemeClr val="bg1">
                    <a:lumMod val="10000"/>
                  </a:schemeClr>
                </a:solidFill>
                <a:effectLst/>
                <a:latin typeface="Söhne"/>
              </a:rPr>
              <a:t>Before a new block is added to the blockchain, the network must reach a consensus to validate the transactions in that block. Different blockchain networks use different consensus mechanisms, such as Proof of Work (used in Bitcoin) or Proof of Stake.</a:t>
            </a:r>
            <a:endParaRPr lang="en-US" sz="1200" dirty="0">
              <a:solidFill>
                <a:schemeClr val="bg1">
                  <a:lumMod val="10000"/>
                </a:schemeClr>
              </a:solidFill>
            </a:endParaRPr>
          </a:p>
        </p:txBody>
      </p:sp>
      <p:pic>
        <p:nvPicPr>
          <p:cNvPr id="5" name="Picture 4">
            <a:extLst>
              <a:ext uri="{FF2B5EF4-FFF2-40B4-BE49-F238E27FC236}">
                <a16:creationId xmlns:a16="http://schemas.microsoft.com/office/drawing/2014/main" id="{CAD6BE19-AA08-B415-9EEA-9A0BD92B73F5}"/>
              </a:ext>
            </a:extLst>
          </p:cNvPr>
          <p:cNvPicPr>
            <a:picLocks noChangeAspect="1"/>
          </p:cNvPicPr>
          <p:nvPr/>
        </p:nvPicPr>
        <p:blipFill>
          <a:blip r:embed="rId4"/>
          <a:stretch>
            <a:fillRect/>
          </a:stretch>
        </p:blipFill>
        <p:spPr>
          <a:xfrm>
            <a:off x="4820756" y="2571750"/>
            <a:ext cx="317019" cy="347502"/>
          </a:xfrm>
          <a:prstGeom prst="rect">
            <a:avLst/>
          </a:prstGeom>
        </p:spPr>
      </p:pic>
    </p:spTree>
    <p:extLst>
      <p:ext uri="{BB962C8B-B14F-4D97-AF65-F5344CB8AC3E}">
        <p14:creationId xmlns:p14="http://schemas.microsoft.com/office/powerpoint/2010/main" val="378931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6"/>
          <p:cNvSpPr/>
          <p:nvPr/>
        </p:nvSpPr>
        <p:spPr>
          <a:xfrm flipH="1">
            <a:off x="7977002" y="935025"/>
            <a:ext cx="1169100" cy="1125600"/>
          </a:xfrm>
          <a:prstGeom prst="rect">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rot="-5400000" flipH="1">
            <a:off x="1430250" y="1840425"/>
            <a:ext cx="2430300" cy="6147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flipH="1">
            <a:off x="988800" y="3959200"/>
            <a:ext cx="8155200" cy="646200"/>
          </a:xfrm>
          <a:prstGeom prst="rect">
            <a:avLst/>
          </a:prstGeom>
          <a:gradFill>
            <a:gsLst>
              <a:gs pos="0">
                <a:schemeClr val="lt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6"/>
          <p:cNvGrpSpPr/>
          <p:nvPr/>
        </p:nvGrpSpPr>
        <p:grpSpPr>
          <a:xfrm>
            <a:off x="5302665" y="3350897"/>
            <a:ext cx="3128236" cy="608268"/>
            <a:chOff x="619400" y="433375"/>
            <a:chExt cx="2849550" cy="1069200"/>
          </a:xfrm>
        </p:grpSpPr>
        <p:sp>
          <p:nvSpPr>
            <p:cNvPr id="447" name="Google Shape;447;p46"/>
            <p:cNvSpPr/>
            <p:nvPr/>
          </p:nvSpPr>
          <p:spPr>
            <a:xfrm>
              <a:off x="61940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138050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99995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176105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214160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290270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252215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3283250" y="433375"/>
              <a:ext cx="185700" cy="1069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46"/>
          <p:cNvGrpSpPr/>
          <p:nvPr/>
        </p:nvGrpSpPr>
        <p:grpSpPr>
          <a:xfrm rot="-5400000">
            <a:off x="567309" y="434986"/>
            <a:ext cx="2211821" cy="1354249"/>
            <a:chOff x="619400" y="433375"/>
            <a:chExt cx="2849550" cy="1069200"/>
          </a:xfrm>
        </p:grpSpPr>
        <p:sp>
          <p:nvSpPr>
            <p:cNvPr id="456" name="Google Shape;456;p46"/>
            <p:cNvSpPr/>
            <p:nvPr/>
          </p:nvSpPr>
          <p:spPr>
            <a:xfrm>
              <a:off x="6194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13805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9999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7610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21416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290270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25221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3283250" y="433375"/>
              <a:ext cx="185700" cy="106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4" name="Google Shape;464;p46"/>
          <p:cNvPicPr preferRelativeResize="0">
            <a:picLocks noGrp="1"/>
          </p:cNvPicPr>
          <p:nvPr>
            <p:ph type="pic" idx="3"/>
          </p:nvPr>
        </p:nvPicPr>
        <p:blipFill rotWithShape="1">
          <a:blip r:embed="rId3">
            <a:alphaModFix/>
          </a:blip>
          <a:srcRect t="65905" b="530"/>
          <a:stretch/>
        </p:blipFill>
        <p:spPr>
          <a:xfrm>
            <a:off x="2952749" y="930342"/>
            <a:ext cx="5024251" cy="1125601"/>
          </a:xfrm>
          <a:prstGeom prst="rect">
            <a:avLst/>
          </a:prstGeom>
        </p:spPr>
      </p:pic>
      <p:sp>
        <p:nvSpPr>
          <p:cNvPr id="465" name="Google Shape;465;p46"/>
          <p:cNvSpPr txBox="1">
            <a:spLocks noGrp="1"/>
          </p:cNvSpPr>
          <p:nvPr>
            <p:ph type="title" idx="2"/>
          </p:nvPr>
        </p:nvSpPr>
        <p:spPr>
          <a:xfrm>
            <a:off x="985800" y="2220150"/>
            <a:ext cx="1354200" cy="1121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6" name="Google Shape;466;p46"/>
          <p:cNvSpPr txBox="1">
            <a:spLocks noGrp="1"/>
          </p:cNvSpPr>
          <p:nvPr>
            <p:ph type="title"/>
          </p:nvPr>
        </p:nvSpPr>
        <p:spPr>
          <a:xfrm>
            <a:off x="2952749" y="2060625"/>
            <a:ext cx="5962651" cy="12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BENEFITS OF BLOCKCHAIN  </a:t>
            </a:r>
            <a:r>
              <a:rPr lang="en" sz="1600" dirty="0"/>
              <a:t>IN FOOD SAFETY</a:t>
            </a:r>
            <a:endParaRPr sz="1600" dirty="0"/>
          </a:p>
        </p:txBody>
      </p:sp>
    </p:spTree>
  </p:cSld>
  <p:clrMapOvr>
    <a:masterClrMapping/>
  </p:clrMapOvr>
</p:sld>
</file>

<file path=ppt/theme/theme1.xml><?xml version="1.0" encoding="utf-8"?>
<a:theme xmlns:a="http://schemas.openxmlformats.org/drawingml/2006/main" name="Enjoy World Food Safety Day! by Slidesgo">
  <a:themeElements>
    <a:clrScheme name="Simple Light">
      <a:dk1>
        <a:srgbClr val="593F3F"/>
      </a:dk1>
      <a:lt1>
        <a:srgbClr val="F6F1E9"/>
      </a:lt1>
      <a:dk2>
        <a:srgbClr val="90BF7A"/>
      </a:dk2>
      <a:lt2>
        <a:srgbClr val="BBF2C3"/>
      </a:lt2>
      <a:accent1>
        <a:srgbClr val="E8F2C2"/>
      </a:accent1>
      <a:accent2>
        <a:srgbClr val="D9D1C7"/>
      </a:accent2>
      <a:accent3>
        <a:srgbClr val="FFFFFF"/>
      </a:accent3>
      <a:accent4>
        <a:srgbClr val="FFFFFF"/>
      </a:accent4>
      <a:accent5>
        <a:srgbClr val="FFFFFF"/>
      </a:accent5>
      <a:accent6>
        <a:srgbClr val="FFFFFF"/>
      </a:accent6>
      <a:hlink>
        <a:srgbClr val="593F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731</Words>
  <Application>Microsoft Office PowerPoint</Application>
  <PresentationFormat>On-screen Show (16:9)</PresentationFormat>
  <Paragraphs>80</Paragraphs>
  <Slides>16</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Wingdings</vt:lpstr>
      <vt:lpstr>Readex Pro</vt:lpstr>
      <vt:lpstr>Garamond</vt:lpstr>
      <vt:lpstr>Source Sans Pro</vt:lpstr>
      <vt:lpstr>Söhne</vt:lpstr>
      <vt:lpstr>Bebas Neue</vt:lpstr>
      <vt:lpstr>Sitka Display</vt:lpstr>
      <vt:lpstr>Anaheim</vt:lpstr>
      <vt:lpstr>Arial</vt:lpstr>
      <vt:lpstr>Perpetua Titling MT</vt:lpstr>
      <vt:lpstr>Sitka Heading</vt:lpstr>
      <vt:lpstr>Georgia</vt:lpstr>
      <vt:lpstr>Nunito Light</vt:lpstr>
      <vt:lpstr>Enjoy World Food Safety Day! by Slidesgo</vt:lpstr>
      <vt:lpstr>8.Food Safety: How can blockchain ensure the safety of food products by tracing their origins and quality?</vt:lpstr>
      <vt:lpstr>PowerPoint Presentation</vt:lpstr>
      <vt:lpstr>TABLE OF CONTENTS</vt:lpstr>
      <vt:lpstr>01</vt:lpstr>
      <vt:lpstr>Introduction </vt:lpstr>
      <vt:lpstr>Blockchain Technology Basics</vt:lpstr>
      <vt:lpstr>How blockchain works?</vt:lpstr>
      <vt:lpstr>PowerPoint Presentation</vt:lpstr>
      <vt:lpstr>02</vt:lpstr>
      <vt:lpstr>PowerPoint Presentation</vt:lpstr>
      <vt:lpstr>03</vt:lpstr>
      <vt:lpstr>Companies using Blockchain</vt:lpstr>
      <vt:lpstr>04</vt:lpstr>
      <vt:lpstr>Issues and Considerations</vt:lpstr>
      <vt:lpstr>Conclusion</vt:lpstr>
      <vt:lpstr>Blockchain in the food supply chain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8.Food Safety: How can blockchain ensure the safety of food products by tracing their origins and quality?</dc:title>
  <dc:creator>Ajanta</dc:creator>
  <cp:lastModifiedBy>Kaninika Datta</cp:lastModifiedBy>
  <cp:revision>1</cp:revision>
  <dcterms:modified xsi:type="dcterms:W3CDTF">2023-10-02T21:24:21Z</dcterms:modified>
</cp:coreProperties>
</file>